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2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7" autoAdjust="0"/>
    <p:restoredTop sz="94660"/>
  </p:normalViewPr>
  <p:slideViewPr>
    <p:cSldViewPr snapToGrid="0">
      <p:cViewPr varScale="1">
        <p:scale>
          <a:sx n="79" d="100"/>
          <a:sy n="79" d="100"/>
        </p:scale>
        <p:origin x="6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F969A6-62EB-4059-9E3E-E19C38F29E5D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4E0954D-24C4-4943-9B1D-90A676D3BD30}">
      <dgm:prSet phldrT="[Texte]" custT="1"/>
      <dgm:spPr>
        <a:solidFill>
          <a:schemeClr val="bg1">
            <a:lumMod val="95000"/>
          </a:schemeClr>
        </a:solidFill>
        <a:ln w="25400" cap="flat" cmpd="sng" algn="ctr">
          <a:solidFill>
            <a:srgbClr val="1F497D"/>
          </a:solidFill>
          <a:prstDash val="solid"/>
        </a:ln>
        <a:effectLst/>
      </dgm:spPr>
      <dgm:t>
        <a:bodyPr spcFirstLastPara="0" vert="horz" wrap="square" lIns="5715" tIns="5715" rIns="5715" bIns="5715" numCol="1" spcCol="1270" anchor="ctr" anchorCtr="0"/>
        <a:lstStyle/>
        <a:p>
          <a:pPr marL="0"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b="1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Traitement du droit avant le 01/10/2021</a:t>
          </a:r>
        </a:p>
      </dgm:t>
    </dgm:pt>
    <dgm:pt modelId="{EF8EDF2B-132F-4D7B-AE77-A107B5B9954B}" type="parTrans" cxnId="{6F0448DE-139F-4100-B1DF-D4F1B77BEF7C}">
      <dgm:prSet/>
      <dgm:spPr>
        <a:ln w="19050">
          <a:solidFill>
            <a:schemeClr val="accent1"/>
          </a:solidFill>
          <a:tailEnd type="triangle"/>
        </a:ln>
      </dgm:spPr>
      <dgm:t>
        <a:bodyPr/>
        <a:lstStyle/>
        <a:p>
          <a:endParaRPr lang="fr-FR"/>
        </a:p>
      </dgm:t>
    </dgm:pt>
    <dgm:pt modelId="{CE29E855-61DC-4F59-8D94-A7C95C786558}" type="sibTrans" cxnId="{6F0448DE-139F-4100-B1DF-D4F1B77BEF7C}">
      <dgm:prSet/>
      <dgm:spPr/>
      <dgm:t>
        <a:bodyPr/>
        <a:lstStyle/>
        <a:p>
          <a:endParaRPr lang="fr-FR"/>
        </a:p>
      </dgm:t>
    </dgm:pt>
    <dgm:pt modelId="{F2CC54EB-4F0A-47DC-B122-16E040E151F7}">
      <dgm:prSet phldrT="[Texte]" custT="1"/>
      <dgm:spPr>
        <a:solidFill>
          <a:schemeClr val="bg1">
            <a:lumMod val="95000"/>
          </a:schemeClr>
        </a:solidFill>
        <a:ln w="25400" cap="flat" cmpd="sng" algn="ctr">
          <a:solidFill>
            <a:srgbClr val="1F497D"/>
          </a:solidFill>
          <a:prstDash val="solid"/>
        </a:ln>
        <a:effectLst/>
      </dgm:spPr>
      <dgm:t>
        <a:bodyPr spcFirstLastPara="0" vert="horz" wrap="square" lIns="5715" tIns="5715" rIns="5715" bIns="5715" numCol="1" spcCol="1270" anchor="ctr" anchorCtr="0"/>
        <a:lstStyle/>
        <a:p>
          <a:pPr marL="0"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b="1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Traitement du droit</a:t>
          </a:r>
          <a:br>
            <a:rPr lang="fr-FR" sz="900" b="1" kern="1200" dirty="0">
              <a:solidFill>
                <a:schemeClr val="tx1"/>
              </a:solidFill>
              <a:latin typeface="Calibri"/>
              <a:ea typeface="+mn-ea"/>
              <a:cs typeface="+mn-cs"/>
            </a:rPr>
          </a:br>
          <a:r>
            <a:rPr lang="fr-FR" sz="900" b="1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A compter du 01/10/2021</a:t>
          </a:r>
        </a:p>
      </dgm:t>
    </dgm:pt>
    <dgm:pt modelId="{E9643E7D-0391-41D2-836E-790A88022369}" type="parTrans" cxnId="{BDBDD8F4-F831-41F8-8740-B01598D46E3B}">
      <dgm:prSet/>
      <dgm:spPr>
        <a:ln w="19050">
          <a:solidFill>
            <a:schemeClr val="accent1"/>
          </a:solidFill>
          <a:tailEnd type="triangle"/>
        </a:ln>
      </dgm:spPr>
      <dgm:t>
        <a:bodyPr/>
        <a:lstStyle/>
        <a:p>
          <a:endParaRPr lang="fr-FR"/>
        </a:p>
      </dgm:t>
    </dgm:pt>
    <dgm:pt modelId="{785257A2-D75F-480F-88EB-D1B708AB6704}" type="sibTrans" cxnId="{BDBDD8F4-F831-41F8-8740-B01598D46E3B}">
      <dgm:prSet/>
      <dgm:spPr/>
      <dgm:t>
        <a:bodyPr/>
        <a:lstStyle/>
        <a:p>
          <a:endParaRPr lang="fr-FR"/>
        </a:p>
      </dgm:t>
    </dgm:pt>
    <dgm:pt modelId="{4E5E6AE9-E5B7-40E2-B217-3CEF259EFB0F}">
      <dgm:prSet phldrT="[Texte]" custT="1"/>
      <dgm:spPr>
        <a:solidFill>
          <a:schemeClr val="bg1">
            <a:lumMod val="95000"/>
          </a:schemeClr>
        </a:solidFill>
        <a:ln w="25400" cap="flat" cmpd="sng" algn="ctr">
          <a:solidFill>
            <a:srgbClr val="1F497D"/>
          </a:solidFill>
          <a:prstDash val="solid"/>
        </a:ln>
        <a:effectLst/>
      </dgm:spPr>
      <dgm:t>
        <a:bodyPr spcFirstLastPara="0" vert="horz" wrap="square" lIns="5715" tIns="5715" rIns="5715" bIns="5715" numCol="1" spcCol="1270" anchor="ctr" anchorCtr="0"/>
        <a:lstStyle/>
        <a:p>
          <a:pPr marL="0"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b="1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Absence de prestation au 31/12/2020</a:t>
          </a:r>
        </a:p>
      </dgm:t>
    </dgm:pt>
    <dgm:pt modelId="{BECBDE0C-0640-4D5C-96F2-113E564C536E}" type="parTrans" cxnId="{D84BF4FE-75C4-4C47-AD94-FADD7B192185}">
      <dgm:prSet/>
      <dgm:spPr>
        <a:ln w="19050">
          <a:solidFill>
            <a:schemeClr val="accent1"/>
          </a:solidFill>
          <a:tailEnd type="triangle"/>
        </a:ln>
      </dgm:spPr>
      <dgm:t>
        <a:bodyPr/>
        <a:lstStyle/>
        <a:p>
          <a:endParaRPr lang="fr-FR"/>
        </a:p>
      </dgm:t>
    </dgm:pt>
    <dgm:pt modelId="{CBB1681C-03DB-463B-B2AC-AE735B535101}" type="sibTrans" cxnId="{D84BF4FE-75C4-4C47-AD94-FADD7B192185}">
      <dgm:prSet/>
      <dgm:spPr/>
      <dgm:t>
        <a:bodyPr/>
        <a:lstStyle/>
        <a:p>
          <a:endParaRPr lang="fr-FR"/>
        </a:p>
      </dgm:t>
    </dgm:pt>
    <dgm:pt modelId="{71F192F0-F4FC-43B3-B13C-2324A78B48AF}">
      <dgm:prSet phldrT="[Texte]" custT="1"/>
      <dgm:spPr>
        <a:solidFill>
          <a:schemeClr val="bg1">
            <a:lumMod val="95000"/>
          </a:schemeClr>
        </a:solidFill>
        <a:ln w="25400" cap="flat" cmpd="sng" algn="ctr">
          <a:solidFill>
            <a:srgbClr val="1F497D"/>
          </a:solidFill>
          <a:prstDash val="solid"/>
        </a:ln>
        <a:effectLst/>
      </dgm:spPr>
      <dgm:t>
        <a:bodyPr spcFirstLastPara="0" vert="horz" wrap="square" lIns="5715" tIns="5715" rIns="5715" bIns="5715" numCol="1" spcCol="1270" anchor="ctr" anchorCtr="0"/>
        <a:lstStyle/>
        <a:p>
          <a:pPr marL="0"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b="1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Absence de titre de séjour</a:t>
          </a:r>
        </a:p>
      </dgm:t>
    </dgm:pt>
    <dgm:pt modelId="{2850527C-FE4D-464C-8DCF-B0B150C0E7F7}" type="parTrans" cxnId="{51CA4549-2480-4823-AEC4-AF58DF7E7167}">
      <dgm:prSet/>
      <dgm:spPr>
        <a:ln w="19050">
          <a:solidFill>
            <a:schemeClr val="accent1"/>
          </a:solidFill>
          <a:tailEnd type="triangle"/>
        </a:ln>
      </dgm:spPr>
      <dgm:t>
        <a:bodyPr/>
        <a:lstStyle/>
        <a:p>
          <a:endParaRPr lang="fr-FR"/>
        </a:p>
      </dgm:t>
    </dgm:pt>
    <dgm:pt modelId="{A7FAD7A6-31FD-4E60-9404-69127FAA432A}" type="sibTrans" cxnId="{51CA4549-2480-4823-AEC4-AF58DF7E7167}">
      <dgm:prSet/>
      <dgm:spPr/>
      <dgm:t>
        <a:bodyPr/>
        <a:lstStyle/>
        <a:p>
          <a:endParaRPr lang="fr-FR"/>
        </a:p>
      </dgm:t>
    </dgm:pt>
    <dgm:pt modelId="{D8C607AC-7D8B-472D-996D-374467E45BEC}">
      <dgm:prSet phldrT="[Texte]" custT="1"/>
      <dgm:spPr>
        <a:solidFill>
          <a:schemeClr val="bg1">
            <a:lumMod val="95000"/>
          </a:schemeClr>
        </a:solidFill>
        <a:ln w="25400" cap="flat" cmpd="sng" algn="ctr">
          <a:solidFill>
            <a:srgbClr val="1F497D"/>
          </a:solidFill>
          <a:prstDash val="solid"/>
        </a:ln>
        <a:effectLst/>
      </dgm:spPr>
      <dgm:t>
        <a:bodyPr spcFirstLastPara="0" vert="horz" wrap="square" lIns="5715" tIns="5715" rIns="5715" bIns="5715" numCol="1" spcCol="1270" anchor="ctr" anchorCtr="0"/>
        <a:lstStyle/>
        <a:p>
          <a:pPr marL="0"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b="1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Service des prestations en cours au 31/12/2020</a:t>
          </a:r>
        </a:p>
      </dgm:t>
    </dgm:pt>
    <dgm:pt modelId="{40B25195-B964-4F3C-9331-E7E901BDDD31}" type="sibTrans" cxnId="{F9D71911-2583-40BC-B8A3-71E3205FEBC5}">
      <dgm:prSet/>
      <dgm:spPr/>
      <dgm:t>
        <a:bodyPr/>
        <a:lstStyle/>
        <a:p>
          <a:endParaRPr lang="fr-FR"/>
        </a:p>
      </dgm:t>
    </dgm:pt>
    <dgm:pt modelId="{A0465ED0-1C39-400C-BE95-FF63BE371A26}" type="parTrans" cxnId="{F9D71911-2583-40BC-B8A3-71E3205FEBC5}">
      <dgm:prSet/>
      <dgm:spPr/>
      <dgm:t>
        <a:bodyPr/>
        <a:lstStyle/>
        <a:p>
          <a:endParaRPr lang="fr-FR"/>
        </a:p>
      </dgm:t>
    </dgm:pt>
    <dgm:pt modelId="{948B5A0F-CA80-4799-8D8A-ED0F86FD9A34}">
      <dgm:prSet phldrT="[Texte]" custT="1"/>
      <dgm:spPr>
        <a:solidFill>
          <a:schemeClr val="bg1">
            <a:lumMod val="95000"/>
          </a:schemeClr>
        </a:solidFill>
        <a:ln>
          <a:solidFill>
            <a:schemeClr val="tx2"/>
          </a:solidFill>
        </a:ln>
      </dgm:spPr>
      <dgm:t>
        <a:bodyPr/>
        <a:lstStyle/>
        <a:p>
          <a:pPr>
            <a:buFont typeface="Arial" panose="020B0604020202020204" pitchFamily="34" charset="0"/>
            <a:buNone/>
          </a:pPr>
          <a:r>
            <a:rPr lang="fr-FR" sz="900" b="1" dirty="0">
              <a:solidFill>
                <a:schemeClr val="tx1"/>
              </a:solidFill>
            </a:rPr>
            <a:t>Maintien des droits ouverts</a:t>
          </a:r>
        </a:p>
        <a:p>
          <a:pPr>
            <a:buFont typeface="Arial" panose="020B0604020202020204" pitchFamily="34" charset="0"/>
            <a:buNone/>
          </a:pPr>
          <a:r>
            <a:rPr lang="fr-FR" sz="900" b="1" dirty="0">
              <a:solidFill>
                <a:schemeClr val="tx1"/>
              </a:solidFill>
            </a:rPr>
            <a:t>Ouverture de droit possibles toutes prestations</a:t>
          </a:r>
          <a:br>
            <a:rPr lang="fr-FR" sz="900" b="1" dirty="0">
              <a:solidFill>
                <a:schemeClr val="tx1"/>
              </a:solidFill>
            </a:rPr>
          </a:br>
          <a:r>
            <a:rPr lang="fr-FR" sz="900" b="1" dirty="0">
              <a:solidFill>
                <a:schemeClr val="tx1"/>
              </a:solidFill>
            </a:rPr>
            <a:t>sans </a:t>
          </a:r>
          <a:r>
            <a:rPr lang="fr-FR" sz="900" b="1" dirty="0" err="1">
              <a:solidFill>
                <a:schemeClr val="tx1"/>
              </a:solidFill>
            </a:rPr>
            <a:t>Pj</a:t>
          </a:r>
          <a:r>
            <a:rPr lang="fr-FR" sz="900" b="1" dirty="0">
              <a:solidFill>
                <a:schemeClr val="tx1"/>
              </a:solidFill>
            </a:rPr>
            <a:t> requises</a:t>
          </a:r>
        </a:p>
        <a:p>
          <a:pPr>
            <a:buFont typeface="Arial" panose="020B0604020202020204" pitchFamily="34" charset="0"/>
            <a:buNone/>
          </a:pPr>
          <a:r>
            <a:rPr lang="fr-FR" sz="900" b="1" dirty="0">
              <a:solidFill>
                <a:schemeClr val="tx2"/>
              </a:solidFill>
            </a:rPr>
            <a:t>Condition Rsa des 5 ans de régularité de séjour non opposable</a:t>
          </a:r>
        </a:p>
      </dgm:t>
    </dgm:pt>
    <dgm:pt modelId="{23E063CF-BCA5-4EB7-9CC9-76F7A8C2D990}" type="parTrans" cxnId="{27F893BF-3E20-4598-A460-D6465FD83E9B}">
      <dgm:prSet/>
      <dgm:spPr>
        <a:ln w="19050">
          <a:solidFill>
            <a:schemeClr val="accent1"/>
          </a:solidFill>
          <a:tailEnd type="triangle"/>
        </a:ln>
      </dgm:spPr>
      <dgm:t>
        <a:bodyPr/>
        <a:lstStyle/>
        <a:p>
          <a:endParaRPr lang="fr-FR"/>
        </a:p>
      </dgm:t>
    </dgm:pt>
    <dgm:pt modelId="{EEA6F4F7-B629-4F5E-8F30-7AB6D3005DC5}" type="sibTrans" cxnId="{27F893BF-3E20-4598-A460-D6465FD83E9B}">
      <dgm:prSet/>
      <dgm:spPr/>
      <dgm:t>
        <a:bodyPr/>
        <a:lstStyle/>
        <a:p>
          <a:endParaRPr lang="fr-FR"/>
        </a:p>
      </dgm:t>
    </dgm:pt>
    <dgm:pt modelId="{C692B6C0-9F9E-46C1-A582-BF3398665ACD}">
      <dgm:prSet phldrT="[Texte]" custT="1"/>
      <dgm:spPr>
        <a:solidFill>
          <a:srgbClr val="4F81BD">
            <a:lumMod val="20000"/>
            <a:lumOff val="80000"/>
          </a:srgbClr>
        </a:solidFill>
        <a:ln w="25400" cap="flat" cmpd="sng" algn="ctr">
          <a:solidFill>
            <a:srgbClr val="1F497D"/>
          </a:solidFill>
          <a:prstDash val="solid"/>
        </a:ln>
        <a:effectLst/>
      </dgm:spPr>
      <dgm:t>
        <a:bodyPr spcFirstLastPara="0" vert="horz" wrap="square" lIns="5715" tIns="5715" rIns="5715" bIns="5715" numCol="1" spcCol="1270" anchor="ctr" anchorCtr="0"/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b="1" kern="1200" dirty="0">
              <a:solidFill>
                <a:srgbClr val="1F497D"/>
              </a:solidFill>
              <a:latin typeface="Calibri"/>
              <a:ea typeface="+mn-ea"/>
              <a:cs typeface="+mn-cs"/>
            </a:rPr>
            <a:t>Pas de droit</a:t>
          </a:r>
        </a:p>
      </dgm:t>
    </dgm:pt>
    <dgm:pt modelId="{95E6EBA6-0137-439B-A3D0-14A19B351DA9}" type="parTrans" cxnId="{DF2C4910-A67F-479C-96FB-4056D57694C8}">
      <dgm:prSet/>
      <dgm:spPr>
        <a:ln w="19050">
          <a:solidFill>
            <a:schemeClr val="accent1"/>
          </a:solidFill>
          <a:tailEnd type="triangle"/>
        </a:ln>
      </dgm:spPr>
      <dgm:t>
        <a:bodyPr/>
        <a:lstStyle/>
        <a:p>
          <a:endParaRPr lang="fr-FR"/>
        </a:p>
      </dgm:t>
    </dgm:pt>
    <dgm:pt modelId="{AD2BA4CB-D926-4E03-8F97-4584F52D6054}" type="sibTrans" cxnId="{DF2C4910-A67F-479C-96FB-4056D57694C8}">
      <dgm:prSet/>
      <dgm:spPr/>
      <dgm:t>
        <a:bodyPr/>
        <a:lstStyle/>
        <a:p>
          <a:endParaRPr lang="fr-FR"/>
        </a:p>
      </dgm:t>
    </dgm:pt>
    <dgm:pt modelId="{8BFEA243-6DC9-4F99-983A-032BE4D44D18}">
      <dgm:prSet phldrT="[Texte]" custT="1"/>
      <dgm:spPr>
        <a:solidFill>
          <a:schemeClr val="bg1">
            <a:lumMod val="95000"/>
          </a:schemeClr>
        </a:solidFill>
        <a:ln w="25400" cap="flat" cmpd="sng" algn="ctr">
          <a:solidFill>
            <a:srgbClr val="1F497D"/>
          </a:solidFill>
          <a:prstDash val="solid"/>
        </a:ln>
        <a:effectLst/>
      </dgm:spPr>
      <dgm:t>
        <a:bodyPr spcFirstLastPara="0" vert="horz" wrap="square" lIns="5715" tIns="5715" rIns="5715" bIns="5715" numCol="1" spcCol="1270" anchor="ctr" anchorCtr="0"/>
        <a:lstStyle/>
        <a:p>
          <a:pPr marL="0"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b="1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Présence d’un document de séjour</a:t>
          </a:r>
        </a:p>
      </dgm:t>
    </dgm:pt>
    <dgm:pt modelId="{899E5252-5B4D-41C1-9C04-9CE296B959A2}" type="parTrans" cxnId="{AF126EBE-CB34-4CA5-B142-3A2D68C96FD5}">
      <dgm:prSet/>
      <dgm:spPr>
        <a:ln w="19050">
          <a:solidFill>
            <a:schemeClr val="accent1"/>
          </a:solidFill>
          <a:tailEnd type="triangle"/>
        </a:ln>
      </dgm:spPr>
      <dgm:t>
        <a:bodyPr/>
        <a:lstStyle/>
        <a:p>
          <a:endParaRPr lang="fr-FR"/>
        </a:p>
      </dgm:t>
    </dgm:pt>
    <dgm:pt modelId="{2B194E83-157F-4952-ABFF-209930162D29}" type="sibTrans" cxnId="{AF126EBE-CB34-4CA5-B142-3A2D68C96FD5}">
      <dgm:prSet/>
      <dgm:spPr/>
      <dgm:t>
        <a:bodyPr/>
        <a:lstStyle/>
        <a:p>
          <a:endParaRPr lang="fr-FR"/>
        </a:p>
      </dgm:t>
    </dgm:pt>
    <dgm:pt modelId="{FB1525E3-4477-4504-ABD7-7919BF37B1D6}">
      <dgm:prSet phldrT="[Texte]" custT="1"/>
      <dgm:spPr>
        <a:solidFill>
          <a:schemeClr val="bg1">
            <a:lumMod val="95000"/>
          </a:schemeClr>
        </a:solidFill>
        <a:ln w="25400" cap="flat" cmpd="sng" algn="ctr">
          <a:solidFill>
            <a:srgbClr val="1F497D"/>
          </a:solidFill>
          <a:prstDash val="solid"/>
        </a:ln>
        <a:effectLst/>
      </dgm:spPr>
      <dgm:t>
        <a:bodyPr spcFirstLastPara="0" vert="horz" wrap="square" lIns="5715" tIns="5715" rIns="5715" bIns="5715" numCol="1" spcCol="1270" anchor="ctr" anchorCtr="0"/>
        <a:lstStyle/>
        <a:p>
          <a:pPr marL="0"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b="1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Lorsqu’un droit au séjour arrive à échéance </a:t>
          </a:r>
        </a:p>
      </dgm:t>
    </dgm:pt>
    <dgm:pt modelId="{F103C9D0-6575-464B-A284-CFF85300A167}" type="parTrans" cxnId="{B2503EFD-0F17-41D4-89B9-D64ACEDCE28C}">
      <dgm:prSet/>
      <dgm:spPr>
        <a:ln w="15875">
          <a:solidFill>
            <a:schemeClr val="accent1"/>
          </a:solidFill>
          <a:tailEnd type="triangle"/>
        </a:ln>
      </dgm:spPr>
      <dgm:t>
        <a:bodyPr/>
        <a:lstStyle/>
        <a:p>
          <a:endParaRPr lang="fr-FR"/>
        </a:p>
      </dgm:t>
    </dgm:pt>
    <dgm:pt modelId="{0F6CAA7B-673B-4830-A3C4-7DFB18E730B0}" type="sibTrans" cxnId="{B2503EFD-0F17-41D4-89B9-D64ACEDCE28C}">
      <dgm:prSet/>
      <dgm:spPr/>
      <dgm:t>
        <a:bodyPr/>
        <a:lstStyle/>
        <a:p>
          <a:endParaRPr lang="fr-FR"/>
        </a:p>
      </dgm:t>
    </dgm:pt>
    <dgm:pt modelId="{688BD848-E7CE-4A93-8425-1CF9344FCDFD}">
      <dgm:prSet phldrT="[Texte]" custT="1"/>
      <dgm:spPr>
        <a:solidFill>
          <a:schemeClr val="bg1">
            <a:lumMod val="95000"/>
          </a:schemeClr>
        </a:solidFill>
        <a:ln w="25400" cap="flat" cmpd="sng" algn="ctr">
          <a:solidFill>
            <a:srgbClr val="1F497D"/>
          </a:solidFill>
          <a:prstDash val="solid"/>
        </a:ln>
        <a:effectLst/>
      </dgm:spPr>
      <dgm:t>
        <a:bodyPr spcFirstLastPara="0" vert="horz" wrap="square" lIns="5715" tIns="5715" rIns="5715" bIns="5715" numCol="1" spcCol="1270" anchor="ctr" anchorCtr="0"/>
        <a:lstStyle/>
        <a:p>
          <a:pPr marL="0"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b="1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Pour l’allocataire</a:t>
          </a:r>
        </a:p>
      </dgm:t>
    </dgm:pt>
    <dgm:pt modelId="{A623CDFC-7C73-4DEB-B9D1-6BA6A5754400}" type="parTrans" cxnId="{A6820E70-509F-438E-91FE-3E03A7DA7DD1}">
      <dgm:prSet/>
      <dgm:spPr>
        <a:ln w="15875">
          <a:solidFill>
            <a:schemeClr val="accent1"/>
          </a:solidFill>
          <a:tailEnd type="triangle"/>
        </a:ln>
      </dgm:spPr>
      <dgm:t>
        <a:bodyPr/>
        <a:lstStyle/>
        <a:p>
          <a:endParaRPr lang="fr-FR"/>
        </a:p>
      </dgm:t>
    </dgm:pt>
    <dgm:pt modelId="{DEDE33AA-8BD2-4E15-8C05-AFC156DFBC12}" type="sibTrans" cxnId="{A6820E70-509F-438E-91FE-3E03A7DA7DD1}">
      <dgm:prSet/>
      <dgm:spPr/>
      <dgm:t>
        <a:bodyPr/>
        <a:lstStyle/>
        <a:p>
          <a:endParaRPr lang="fr-FR"/>
        </a:p>
      </dgm:t>
    </dgm:pt>
    <dgm:pt modelId="{732C0789-E641-4FEE-8071-2AB6E0D3984F}">
      <dgm:prSet phldrT="[Texte]" custT="1"/>
      <dgm:spPr>
        <a:solidFill>
          <a:schemeClr val="bg1">
            <a:lumMod val="95000"/>
          </a:schemeClr>
        </a:solidFill>
        <a:ln w="25400" cap="flat" cmpd="sng" algn="ctr">
          <a:solidFill>
            <a:srgbClr val="1F497D"/>
          </a:solidFill>
          <a:prstDash val="solid"/>
        </a:ln>
        <a:effectLst/>
      </dgm:spPr>
      <dgm:t>
        <a:bodyPr spcFirstLastPara="0" vert="horz" wrap="square" lIns="5715" tIns="5715" rIns="5715" bIns="5715" numCol="1" spcCol="1270" anchor="ctr" anchorCtr="0"/>
        <a:lstStyle/>
        <a:p>
          <a:pPr marL="0"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b="1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Pour l’enfant</a:t>
          </a:r>
        </a:p>
      </dgm:t>
    </dgm:pt>
    <dgm:pt modelId="{C47629F1-A8EE-413D-940C-26F159A7A254}" type="parTrans" cxnId="{E6114C45-500F-48BC-81B8-48BFA58825F8}">
      <dgm:prSet/>
      <dgm:spPr>
        <a:ln w="15875">
          <a:solidFill>
            <a:schemeClr val="accent1"/>
          </a:solidFill>
          <a:tailEnd type="triangle"/>
        </a:ln>
      </dgm:spPr>
      <dgm:t>
        <a:bodyPr/>
        <a:lstStyle/>
        <a:p>
          <a:endParaRPr lang="fr-FR"/>
        </a:p>
      </dgm:t>
    </dgm:pt>
    <dgm:pt modelId="{7FCB0D49-4C05-4B5A-BB5C-0EEA90AFDA47}" type="sibTrans" cxnId="{E6114C45-500F-48BC-81B8-48BFA58825F8}">
      <dgm:prSet/>
      <dgm:spPr/>
      <dgm:t>
        <a:bodyPr/>
        <a:lstStyle/>
        <a:p>
          <a:endParaRPr lang="fr-FR"/>
        </a:p>
      </dgm:t>
    </dgm:pt>
    <dgm:pt modelId="{D69E4414-AD2B-4DA6-B9E3-592DFC67F461}">
      <dgm:prSet phldrT="[Texte]" custT="1"/>
      <dgm:spPr>
        <a:solidFill>
          <a:srgbClr val="4F81BD">
            <a:lumMod val="20000"/>
            <a:lumOff val="80000"/>
          </a:srgbClr>
        </a:solidFill>
        <a:ln w="25400" cap="flat" cmpd="sng" algn="ctr">
          <a:solidFill>
            <a:srgbClr val="1F497D"/>
          </a:solidFill>
          <a:prstDash val="solid"/>
        </a:ln>
        <a:effectLst/>
      </dgm:spPr>
      <dgm:t>
        <a:bodyPr spcFirstLastPara="0" vert="horz" wrap="square" lIns="5715" tIns="5715" rIns="5715" bIns="5715" numCol="1" spcCol="1270" anchor="ctr" anchorCtr="0"/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b="1" kern="1200" dirty="0">
              <a:solidFill>
                <a:srgbClr val="1F497D"/>
              </a:solidFill>
              <a:latin typeface="Calibri"/>
              <a:ea typeface="+mn-ea"/>
              <a:cs typeface="+mn-cs"/>
            </a:rPr>
            <a:t>Plus de précision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b="1" kern="1200" dirty="0">
              <a:solidFill>
                <a:srgbClr val="1F497D"/>
              </a:solidFill>
              <a:latin typeface="Calibri"/>
              <a:ea typeface="+mn-ea"/>
              <a:cs typeface="+mn-cs"/>
            </a:rPr>
            <a:t>sur @doc</a:t>
          </a:r>
        </a:p>
      </dgm:t>
    </dgm:pt>
    <dgm:pt modelId="{BF8EF5FC-16EC-4A3E-BEBC-C2EAEA12B65A}" type="parTrans" cxnId="{73B7C5B5-8561-4E6E-8076-618D64E5D452}">
      <dgm:prSet/>
      <dgm:spPr>
        <a:ln w="15875">
          <a:solidFill>
            <a:schemeClr val="accent1"/>
          </a:solidFill>
          <a:tailEnd type="triangle"/>
        </a:ln>
      </dgm:spPr>
      <dgm:t>
        <a:bodyPr/>
        <a:lstStyle/>
        <a:p>
          <a:endParaRPr lang="fr-FR"/>
        </a:p>
      </dgm:t>
    </dgm:pt>
    <dgm:pt modelId="{83E3E876-D8E7-429C-8CD9-269C39A7F9DF}" type="sibTrans" cxnId="{73B7C5B5-8561-4E6E-8076-618D64E5D452}">
      <dgm:prSet/>
      <dgm:spPr/>
      <dgm:t>
        <a:bodyPr/>
        <a:lstStyle/>
        <a:p>
          <a:endParaRPr lang="fr-FR"/>
        </a:p>
      </dgm:t>
    </dgm:pt>
    <dgm:pt modelId="{0759FCE0-50D8-4E1E-9D84-2CD420969731}">
      <dgm:prSet phldrT="[Texte]" custT="1"/>
      <dgm:spPr>
        <a:solidFill>
          <a:srgbClr val="4F81BD">
            <a:lumMod val="20000"/>
            <a:lumOff val="80000"/>
          </a:srgbClr>
        </a:solidFill>
        <a:ln w="25400" cap="flat" cmpd="sng" algn="ctr">
          <a:solidFill>
            <a:srgbClr val="1F497D"/>
          </a:solidFill>
          <a:prstDash val="solid"/>
        </a:ln>
        <a:effectLst/>
      </dgm:spPr>
      <dgm:t>
        <a:bodyPr spcFirstLastPara="0" vert="horz" wrap="square" lIns="5715" tIns="5715" rIns="5715" bIns="5715" numCol="1" spcCol="1270" anchor="ctr" anchorCtr="0"/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b="1" kern="1200" dirty="0">
              <a:solidFill>
                <a:srgbClr val="1F497D"/>
              </a:solidFill>
              <a:latin typeface="Calibri"/>
              <a:ea typeface="+mn-ea"/>
              <a:cs typeface="+mn-cs"/>
            </a:rPr>
            <a:t>Pas de pièces justificatives requises</a:t>
          </a:r>
        </a:p>
      </dgm:t>
    </dgm:pt>
    <dgm:pt modelId="{B2879DF9-B65C-4616-9624-1A7811A3BA4D}" type="parTrans" cxnId="{20474B0E-C030-4DCB-9E30-DDA059720644}">
      <dgm:prSet/>
      <dgm:spPr>
        <a:ln w="15875">
          <a:solidFill>
            <a:schemeClr val="accent1"/>
          </a:solidFill>
          <a:tailEnd type="triangle"/>
        </a:ln>
      </dgm:spPr>
      <dgm:t>
        <a:bodyPr/>
        <a:lstStyle/>
        <a:p>
          <a:endParaRPr lang="fr-FR"/>
        </a:p>
      </dgm:t>
    </dgm:pt>
    <dgm:pt modelId="{4910BBCC-87FD-45FF-ACB6-6934F07075ED}" type="sibTrans" cxnId="{20474B0E-C030-4DCB-9E30-DDA059720644}">
      <dgm:prSet/>
      <dgm:spPr/>
      <dgm:t>
        <a:bodyPr/>
        <a:lstStyle/>
        <a:p>
          <a:endParaRPr lang="fr-FR"/>
        </a:p>
      </dgm:t>
    </dgm:pt>
    <dgm:pt modelId="{1B5E3793-4D96-4BAD-B3CA-0F380B967E61}">
      <dgm:prSet phldrT="[Texte]" custT="1"/>
      <dgm:spPr>
        <a:solidFill>
          <a:schemeClr val="bg1">
            <a:lumMod val="95000"/>
          </a:schemeClr>
        </a:solidFill>
        <a:ln w="25400" cap="flat" cmpd="sng" algn="ctr">
          <a:solidFill>
            <a:srgbClr val="1F497D"/>
          </a:solidFill>
          <a:prstDash val="solid"/>
        </a:ln>
        <a:effectLst/>
      </dgm:spPr>
      <dgm:t>
        <a:bodyPr spcFirstLastPara="0" vert="horz" wrap="square" lIns="5715" tIns="5715" rIns="5715" bIns="5715" numCol="1" spcCol="1270" anchor="ctr" anchorCtr="0"/>
        <a:lstStyle/>
        <a:p>
          <a:pPr marL="0"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b="1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En présence d’un droit au</a:t>
          </a:r>
        </a:p>
        <a:p>
          <a:pPr marL="0"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b="1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séjour permanent </a:t>
          </a:r>
        </a:p>
        <a:p>
          <a:pPr marL="0"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b="1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ou</a:t>
          </a:r>
        </a:p>
        <a:p>
          <a:pPr marL="0"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b="1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sans date de fin</a:t>
          </a:r>
        </a:p>
      </dgm:t>
    </dgm:pt>
    <dgm:pt modelId="{C71C45FA-DD0C-4747-BD0F-27508D436F83}" type="parTrans" cxnId="{7E3AEBAC-3111-425E-A93F-AF9052848B85}">
      <dgm:prSet/>
      <dgm:spPr>
        <a:ln w="15875">
          <a:solidFill>
            <a:schemeClr val="accent1"/>
          </a:solidFill>
          <a:tailEnd type="triangle"/>
        </a:ln>
      </dgm:spPr>
      <dgm:t>
        <a:bodyPr/>
        <a:lstStyle/>
        <a:p>
          <a:endParaRPr lang="fr-FR"/>
        </a:p>
      </dgm:t>
    </dgm:pt>
    <dgm:pt modelId="{8196B42D-4F7B-4B20-BB2E-CB30215772D4}" type="sibTrans" cxnId="{7E3AEBAC-3111-425E-A93F-AF9052848B85}">
      <dgm:prSet/>
      <dgm:spPr/>
      <dgm:t>
        <a:bodyPr/>
        <a:lstStyle/>
        <a:p>
          <a:endParaRPr lang="fr-FR"/>
        </a:p>
      </dgm:t>
    </dgm:pt>
    <dgm:pt modelId="{71B610FB-6FC7-4BDB-9E1C-50868F68265F}">
      <dgm:prSet phldrT="[Texte]" custT="1"/>
      <dgm:spPr>
        <a:solidFill>
          <a:schemeClr val="bg1">
            <a:lumMod val="95000"/>
          </a:schemeClr>
        </a:solidFill>
        <a:ln w="25400" cap="flat" cmpd="sng" algn="ctr">
          <a:solidFill>
            <a:srgbClr val="1F497D"/>
          </a:solidFill>
          <a:prstDash val="solid"/>
        </a:ln>
        <a:effectLst/>
      </dgm:spPr>
      <dgm:t>
        <a:bodyPr spcFirstLastPara="0" vert="horz" wrap="square" lIns="5715" tIns="5715" rIns="5715" bIns="5715" numCol="1" spcCol="1270" anchor="ctr" anchorCtr="0"/>
        <a:lstStyle/>
        <a:p>
          <a:pPr marL="0"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b="1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Pour l’allocataire</a:t>
          </a:r>
        </a:p>
      </dgm:t>
    </dgm:pt>
    <dgm:pt modelId="{E7E970B6-56F1-43A0-A5DB-A29DDF89DFA1}" type="parTrans" cxnId="{45BCC9F3-C60D-4D07-98A2-65F03D228FE9}">
      <dgm:prSet/>
      <dgm:spPr>
        <a:ln w="15875">
          <a:solidFill>
            <a:schemeClr val="accent1"/>
          </a:solidFill>
          <a:tailEnd type="triangle"/>
        </a:ln>
      </dgm:spPr>
      <dgm:t>
        <a:bodyPr/>
        <a:lstStyle/>
        <a:p>
          <a:endParaRPr lang="fr-FR"/>
        </a:p>
      </dgm:t>
    </dgm:pt>
    <dgm:pt modelId="{038A1D4D-1A78-4DEB-974D-E4AFE9D8AEA5}" type="sibTrans" cxnId="{45BCC9F3-C60D-4D07-98A2-65F03D228FE9}">
      <dgm:prSet/>
      <dgm:spPr/>
      <dgm:t>
        <a:bodyPr/>
        <a:lstStyle/>
        <a:p>
          <a:endParaRPr lang="fr-FR"/>
        </a:p>
      </dgm:t>
    </dgm:pt>
    <dgm:pt modelId="{A0CFF654-685D-47F0-845D-C5F96BD51FBE}">
      <dgm:prSet phldrT="[Texte]" custT="1"/>
      <dgm:spPr>
        <a:solidFill>
          <a:srgbClr val="4F81BD">
            <a:lumMod val="20000"/>
            <a:lumOff val="80000"/>
          </a:srgbClr>
        </a:solidFill>
        <a:ln w="25400" cap="flat" cmpd="sng" algn="ctr">
          <a:solidFill>
            <a:srgbClr val="1F497D"/>
          </a:solidFill>
          <a:prstDash val="solid"/>
        </a:ln>
        <a:effectLst/>
      </dgm:spPr>
      <dgm:t>
        <a:bodyPr spcFirstLastPara="0" vert="horz" wrap="square" lIns="5715" tIns="5715" rIns="5715" bIns="5715" numCol="1" spcCol="1270" anchor="ctr" anchorCtr="0"/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None/>
          </a:pPr>
          <a:r>
            <a:rPr lang="fr-FR" sz="900" b="1" kern="1200" dirty="0">
              <a:solidFill>
                <a:srgbClr val="1F497D"/>
              </a:solidFill>
              <a:latin typeface="Calibri"/>
              <a:ea typeface="+mn-ea"/>
              <a:cs typeface="+mn-cs"/>
            </a:rPr>
            <a:t>Maintien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b="1" kern="1200" dirty="0">
              <a:solidFill>
                <a:srgbClr val="1F497D"/>
              </a:solidFill>
              <a:latin typeface="Calibri"/>
              <a:ea typeface="+mn-ea"/>
              <a:cs typeface="+mn-cs"/>
            </a:rPr>
            <a:t>du droit au séjour</a:t>
          </a:r>
        </a:p>
      </dgm:t>
    </dgm:pt>
    <dgm:pt modelId="{2E620195-9311-4939-A92D-2A8151AB127C}" type="parTrans" cxnId="{6FBD5A82-F1B7-456D-BEE1-6E93DBDECCE2}">
      <dgm:prSet/>
      <dgm:spPr>
        <a:ln w="15875">
          <a:solidFill>
            <a:schemeClr val="accent1"/>
          </a:solidFill>
          <a:tailEnd type="triangle"/>
        </a:ln>
      </dgm:spPr>
      <dgm:t>
        <a:bodyPr/>
        <a:lstStyle/>
        <a:p>
          <a:endParaRPr lang="fr-FR"/>
        </a:p>
      </dgm:t>
    </dgm:pt>
    <dgm:pt modelId="{7AAE639E-54B1-49CE-B2B9-C5F8154CF7B8}" type="sibTrans" cxnId="{6FBD5A82-F1B7-456D-BEE1-6E93DBDECCE2}">
      <dgm:prSet/>
      <dgm:spPr/>
      <dgm:t>
        <a:bodyPr/>
        <a:lstStyle/>
        <a:p>
          <a:endParaRPr lang="fr-FR"/>
        </a:p>
      </dgm:t>
    </dgm:pt>
    <dgm:pt modelId="{F024A9DA-01EB-45D6-A7D9-7E5DA41BF8C0}">
      <dgm:prSet phldrT="[Texte]" custT="1"/>
      <dgm:spPr>
        <a:solidFill>
          <a:schemeClr val="bg1">
            <a:lumMod val="95000"/>
          </a:schemeClr>
        </a:solidFill>
        <a:ln w="25400" cap="flat" cmpd="sng" algn="ctr">
          <a:solidFill>
            <a:srgbClr val="1F497D"/>
          </a:solidFill>
          <a:prstDash val="solid"/>
        </a:ln>
        <a:effectLst/>
      </dgm:spPr>
      <dgm:t>
        <a:bodyPr spcFirstLastPara="0" vert="horz" wrap="square" lIns="5715" tIns="5715" rIns="5715" bIns="5715" numCol="1" spcCol="1270" anchor="ctr" anchorCtr="0"/>
        <a:lstStyle/>
        <a:p>
          <a:pPr marL="0"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b="1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Pour l’enfant</a:t>
          </a:r>
        </a:p>
      </dgm:t>
    </dgm:pt>
    <dgm:pt modelId="{76896920-1DD1-4682-9C65-5B1DD7B2C4D7}" type="parTrans" cxnId="{5B2A9C5D-5AFF-4F34-9124-E14EA48CB56F}">
      <dgm:prSet/>
      <dgm:spPr>
        <a:ln w="15875">
          <a:solidFill>
            <a:schemeClr val="accent1"/>
          </a:solidFill>
          <a:tailEnd type="triangle"/>
        </a:ln>
      </dgm:spPr>
      <dgm:t>
        <a:bodyPr/>
        <a:lstStyle/>
        <a:p>
          <a:endParaRPr lang="fr-FR"/>
        </a:p>
      </dgm:t>
    </dgm:pt>
    <dgm:pt modelId="{287C69BD-EAF6-40B0-842D-C97D124563B0}" type="sibTrans" cxnId="{5B2A9C5D-5AFF-4F34-9124-E14EA48CB56F}">
      <dgm:prSet/>
      <dgm:spPr/>
      <dgm:t>
        <a:bodyPr/>
        <a:lstStyle/>
        <a:p>
          <a:endParaRPr lang="fr-FR"/>
        </a:p>
      </dgm:t>
    </dgm:pt>
    <dgm:pt modelId="{64B8B2B5-671D-4E1B-AC0E-EBBC6A13690F}">
      <dgm:prSet phldrT="[Texte]" custT="1"/>
      <dgm:spPr>
        <a:solidFill>
          <a:srgbClr val="4F81BD">
            <a:lumMod val="20000"/>
            <a:lumOff val="80000"/>
          </a:srgbClr>
        </a:solidFill>
        <a:ln w="25400" cap="flat" cmpd="sng" algn="ctr">
          <a:solidFill>
            <a:srgbClr val="1F497D"/>
          </a:solidFill>
          <a:prstDash val="solid"/>
        </a:ln>
        <a:effectLst/>
      </dgm:spPr>
      <dgm:t>
        <a:bodyPr spcFirstLastPara="0" vert="horz" wrap="square" lIns="5715" tIns="5715" rIns="5715" bIns="5715" numCol="1" spcCol="1270" anchor="ctr" anchorCtr="0"/>
        <a:lstStyle/>
        <a:p>
          <a:r>
            <a:rPr lang="fr-FR" sz="900" b="1" kern="1200" dirty="0">
              <a:solidFill>
                <a:schemeClr val="tx2"/>
              </a:solidFill>
            </a:rPr>
            <a:t>Pas de pièces justificatives requises</a:t>
          </a:r>
        </a:p>
      </dgm:t>
    </dgm:pt>
    <dgm:pt modelId="{302179E1-82EA-41DB-B53C-9FD077A6169D}" type="parTrans" cxnId="{DD598444-F626-4E2D-8840-A2C971BF0015}">
      <dgm:prSet/>
      <dgm:spPr>
        <a:ln w="15875">
          <a:solidFill>
            <a:schemeClr val="accent1"/>
          </a:solidFill>
          <a:tailEnd type="triangle"/>
        </a:ln>
      </dgm:spPr>
      <dgm:t>
        <a:bodyPr/>
        <a:lstStyle/>
        <a:p>
          <a:endParaRPr lang="fr-FR"/>
        </a:p>
      </dgm:t>
    </dgm:pt>
    <dgm:pt modelId="{0DD10F63-2C15-49B1-A83D-845183139710}" type="sibTrans" cxnId="{DD598444-F626-4E2D-8840-A2C971BF0015}">
      <dgm:prSet/>
      <dgm:spPr/>
      <dgm:t>
        <a:bodyPr/>
        <a:lstStyle/>
        <a:p>
          <a:endParaRPr lang="fr-FR"/>
        </a:p>
      </dgm:t>
    </dgm:pt>
    <dgm:pt modelId="{1D8DFB05-3716-4BA9-9726-E05AEEBBFCA6}">
      <dgm:prSet phldrT="[Texte]" custT="1"/>
      <dgm:spPr>
        <a:solidFill>
          <a:schemeClr val="bg1">
            <a:lumMod val="95000"/>
          </a:schemeClr>
        </a:solidFill>
        <a:ln w="25400" cap="flat" cmpd="sng" algn="ctr">
          <a:solidFill>
            <a:srgbClr val="1F497D"/>
          </a:solidFill>
          <a:prstDash val="solid"/>
        </a:ln>
        <a:effectLst/>
      </dgm:spPr>
      <dgm:t>
        <a:bodyPr spcFirstLastPara="0" vert="horz" wrap="square" lIns="5715" tIns="5715" rIns="5715" bIns="5715" numCol="1" spcCol="1270" anchor="ctr" anchorCtr="0"/>
        <a:lstStyle/>
        <a:p>
          <a:pPr marL="0"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b="1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Pour l’allocataire</a:t>
          </a:r>
        </a:p>
      </dgm:t>
    </dgm:pt>
    <dgm:pt modelId="{26CACB67-C2B8-4FBB-BA01-16421CCA074F}" type="parTrans" cxnId="{487C4200-2C59-42EC-86BD-792DC158DD62}">
      <dgm:prSet/>
      <dgm:spPr>
        <a:ln w="15875">
          <a:solidFill>
            <a:schemeClr val="accent1"/>
          </a:solidFill>
          <a:tailEnd type="triangle"/>
        </a:ln>
      </dgm:spPr>
      <dgm:t>
        <a:bodyPr/>
        <a:lstStyle/>
        <a:p>
          <a:endParaRPr lang="fr-FR"/>
        </a:p>
      </dgm:t>
    </dgm:pt>
    <dgm:pt modelId="{C0B124C1-F3D5-4349-A8CB-31B9B1288FE6}" type="sibTrans" cxnId="{487C4200-2C59-42EC-86BD-792DC158DD62}">
      <dgm:prSet/>
      <dgm:spPr/>
      <dgm:t>
        <a:bodyPr/>
        <a:lstStyle/>
        <a:p>
          <a:endParaRPr lang="fr-FR"/>
        </a:p>
      </dgm:t>
    </dgm:pt>
    <dgm:pt modelId="{C0960ACA-838F-4FE3-9DF2-7473ED275188}">
      <dgm:prSet phldrT="[Texte]" custT="1"/>
      <dgm:spPr>
        <a:solidFill>
          <a:schemeClr val="bg1">
            <a:lumMod val="95000"/>
          </a:schemeClr>
        </a:solidFill>
        <a:ln w="25400" cap="flat" cmpd="sng" algn="ctr">
          <a:solidFill>
            <a:srgbClr val="1F497D"/>
          </a:solidFill>
          <a:prstDash val="solid"/>
        </a:ln>
        <a:effectLst/>
      </dgm:spPr>
      <dgm:t>
        <a:bodyPr spcFirstLastPara="0" vert="horz" wrap="square" lIns="5715" tIns="5715" rIns="5715" bIns="5715" numCol="1" spcCol="1270" anchor="ctr" anchorCtr="0"/>
        <a:lstStyle/>
        <a:p>
          <a:pPr marL="0"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b="1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Pour l’enfant</a:t>
          </a:r>
        </a:p>
      </dgm:t>
    </dgm:pt>
    <dgm:pt modelId="{11BF07F7-EBEE-4945-946B-E41909C11B57}" type="parTrans" cxnId="{865538E0-8CEA-433B-A4C4-21EF7CAE37E3}">
      <dgm:prSet/>
      <dgm:spPr>
        <a:ln w="15875">
          <a:solidFill>
            <a:schemeClr val="accent1"/>
          </a:solidFill>
          <a:tailEnd type="triangle"/>
        </a:ln>
      </dgm:spPr>
      <dgm:t>
        <a:bodyPr/>
        <a:lstStyle/>
        <a:p>
          <a:endParaRPr lang="fr-FR"/>
        </a:p>
      </dgm:t>
    </dgm:pt>
    <dgm:pt modelId="{B6D6BCA6-288F-4BE1-B03C-CD05B5C3F3F2}" type="sibTrans" cxnId="{865538E0-8CEA-433B-A4C4-21EF7CAE37E3}">
      <dgm:prSet/>
      <dgm:spPr/>
      <dgm:t>
        <a:bodyPr/>
        <a:lstStyle/>
        <a:p>
          <a:endParaRPr lang="fr-FR"/>
        </a:p>
      </dgm:t>
    </dgm:pt>
    <dgm:pt modelId="{D2819F2B-1BF9-4910-99EF-EEFD76C80FBD}">
      <dgm:prSet phldrT="[Texte]" custT="1"/>
      <dgm:spPr>
        <a:solidFill>
          <a:srgbClr val="4F81BD">
            <a:lumMod val="20000"/>
            <a:lumOff val="80000"/>
          </a:srgbClr>
        </a:solidFill>
        <a:ln w="25400" cap="flat" cmpd="sng" algn="ctr">
          <a:solidFill>
            <a:srgbClr val="1F497D"/>
          </a:solidFill>
          <a:prstDash val="solid"/>
        </a:ln>
        <a:effectLst/>
      </dgm:spPr>
      <dgm:t>
        <a:bodyPr spcFirstLastPara="0" vert="horz" wrap="square" lIns="5715" tIns="5715" rIns="5715" bIns="5715" numCol="1" spcCol="1270" anchor="ctr" anchorCtr="0"/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b="1" kern="1200" dirty="0">
              <a:solidFill>
                <a:srgbClr val="1F497D"/>
              </a:solidFill>
              <a:latin typeface="Calibri"/>
              <a:ea typeface="+mn-ea"/>
              <a:cs typeface="+mn-cs"/>
            </a:rPr>
            <a:t>Droit aux prestations en fonction du document fourni</a:t>
          </a:r>
        </a:p>
      </dgm:t>
    </dgm:pt>
    <dgm:pt modelId="{41F12C66-CEB3-448B-8466-A87C77875972}" type="parTrans" cxnId="{7FBCE617-ED1F-4C0A-81AA-723511FC48DB}">
      <dgm:prSet/>
      <dgm:spPr>
        <a:ln w="15875">
          <a:solidFill>
            <a:schemeClr val="accent1"/>
          </a:solidFill>
          <a:tailEnd type="triangle"/>
        </a:ln>
      </dgm:spPr>
      <dgm:t>
        <a:bodyPr/>
        <a:lstStyle/>
        <a:p>
          <a:endParaRPr lang="fr-FR"/>
        </a:p>
      </dgm:t>
    </dgm:pt>
    <dgm:pt modelId="{0745AAF2-731C-4F8E-87EF-0D72543ED471}" type="sibTrans" cxnId="{7FBCE617-ED1F-4C0A-81AA-723511FC48DB}">
      <dgm:prSet/>
      <dgm:spPr/>
      <dgm:t>
        <a:bodyPr/>
        <a:lstStyle/>
        <a:p>
          <a:endParaRPr lang="fr-FR"/>
        </a:p>
      </dgm:t>
    </dgm:pt>
    <dgm:pt modelId="{BBD79194-0069-4056-A541-53E55997DE6E}">
      <dgm:prSet phldrT="[Texte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fr-FR" sz="900" b="1" dirty="0"/>
            <a:t>Attention</a:t>
          </a:r>
          <a:r>
            <a:rPr lang="fr-FR" sz="900" dirty="0"/>
            <a:t>, </a:t>
          </a:r>
        </a:p>
        <a:p>
          <a:r>
            <a:rPr lang="fr-FR" sz="900" b="1" dirty="0"/>
            <a:t>Jusqu’au 30/09/2021 </a:t>
          </a:r>
          <a:r>
            <a:rPr lang="fr-FR" sz="900" dirty="0"/>
            <a:t>l'attestation d'enregistrement de demande de titre de séjour en ligne dans le cadre de l'accord de retrait permet exceptionnellement le versement des droits.</a:t>
          </a:r>
        </a:p>
        <a:p>
          <a:r>
            <a:rPr lang="fr-FR" sz="900" b="1" dirty="0"/>
            <a:t>A compter du 01/10/2021</a:t>
          </a:r>
          <a:r>
            <a:rPr lang="fr-FR" sz="900" dirty="0"/>
            <a:t>, elle a la même valeur qu'un récépissé de première demande de droit commun : pas de droit aux prestations, </a:t>
          </a:r>
        </a:p>
      </dgm:t>
    </dgm:pt>
    <dgm:pt modelId="{13198949-51CF-446F-B36D-3F49D8916257}" type="parTrans" cxnId="{3990011C-1E41-48DC-8309-AC3AA407D0C6}">
      <dgm:prSet/>
      <dgm:spPr>
        <a:ln w="15875">
          <a:solidFill>
            <a:schemeClr val="accent1"/>
          </a:solidFill>
          <a:tailEnd type="triangle"/>
        </a:ln>
      </dgm:spPr>
      <dgm:t>
        <a:bodyPr/>
        <a:lstStyle/>
        <a:p>
          <a:endParaRPr lang="fr-FR"/>
        </a:p>
      </dgm:t>
    </dgm:pt>
    <dgm:pt modelId="{0148414F-BDCE-4277-80F3-990A8AD0ED40}" type="sibTrans" cxnId="{3990011C-1E41-48DC-8309-AC3AA407D0C6}">
      <dgm:prSet/>
      <dgm:spPr/>
      <dgm:t>
        <a:bodyPr/>
        <a:lstStyle/>
        <a:p>
          <a:endParaRPr lang="fr-FR"/>
        </a:p>
      </dgm:t>
    </dgm:pt>
    <dgm:pt modelId="{533D4E13-BF92-4CD9-BEFA-4E847D1EF528}">
      <dgm:prSet phldrT="[Texte]" custT="1"/>
      <dgm:spPr>
        <a:solidFill>
          <a:schemeClr val="bg1">
            <a:lumMod val="95000"/>
          </a:schemeClr>
        </a:solidFill>
        <a:ln w="25400" cap="flat" cmpd="sng" algn="ctr">
          <a:solidFill>
            <a:srgbClr val="1F497D"/>
          </a:solidFill>
          <a:prstDash val="solid"/>
        </a:ln>
        <a:effectLst/>
      </dgm:spPr>
      <dgm:t>
        <a:bodyPr spcFirstLastPara="0" vert="horz" wrap="square" lIns="5715" tIns="5715" rIns="5715" bIns="5715" numCol="1" spcCol="1270" anchor="ctr" anchorCtr="0"/>
        <a:lstStyle/>
        <a:p>
          <a:pPr marL="0"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b="1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L'allocataire dispose d'un document de séjour "accord de retrait" </a:t>
          </a:r>
        </a:p>
        <a:p>
          <a:pPr marL="0"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b="1" kern="1200" dirty="0">
              <a:solidFill>
                <a:schemeClr val="tx2"/>
              </a:solidFill>
              <a:latin typeface="Calibri"/>
              <a:ea typeface="+mn-ea"/>
              <a:cs typeface="+mn-cs"/>
            </a:rPr>
            <a:t>y compris après 10/2021 l'attestation d'enregistrement de demande de titre de séjour en ligne</a:t>
          </a:r>
        </a:p>
      </dgm:t>
    </dgm:pt>
    <dgm:pt modelId="{9691EDFA-02A3-4773-BA43-4B6BA6B66C85}" type="parTrans" cxnId="{DB48AFEF-2E6B-4A09-A74B-A9F61A0370CB}">
      <dgm:prSet/>
      <dgm:spPr>
        <a:ln w="15875">
          <a:solidFill>
            <a:schemeClr val="accent1"/>
          </a:solidFill>
          <a:tailEnd type="triangle"/>
        </a:ln>
      </dgm:spPr>
      <dgm:t>
        <a:bodyPr/>
        <a:lstStyle/>
        <a:p>
          <a:endParaRPr lang="fr-FR"/>
        </a:p>
      </dgm:t>
    </dgm:pt>
    <dgm:pt modelId="{CE167AD9-952E-47C6-9D18-DA58B9F2982E}" type="sibTrans" cxnId="{DB48AFEF-2E6B-4A09-A74B-A9F61A0370CB}">
      <dgm:prSet/>
      <dgm:spPr/>
      <dgm:t>
        <a:bodyPr/>
        <a:lstStyle/>
        <a:p>
          <a:endParaRPr lang="fr-FR"/>
        </a:p>
      </dgm:t>
    </dgm:pt>
    <dgm:pt modelId="{CB56483B-5A74-4765-8B3D-987C717E3CA5}">
      <dgm:prSet phldrT="[Texte]" custT="1"/>
      <dgm:spPr>
        <a:solidFill>
          <a:schemeClr val="bg1">
            <a:lumMod val="95000"/>
          </a:schemeClr>
        </a:solidFill>
        <a:ln w="25400" cap="flat" cmpd="sng" algn="ctr">
          <a:solidFill>
            <a:srgbClr val="1F497D"/>
          </a:solidFill>
          <a:prstDash val="solid"/>
        </a:ln>
        <a:effectLst/>
      </dgm:spPr>
      <dgm:t>
        <a:bodyPr spcFirstLastPara="0" vert="horz" wrap="square" lIns="5715" tIns="5715" rIns="5715" bIns="5715" numCol="1" spcCol="1270" anchor="ctr" anchorCtr="0"/>
        <a:lstStyle/>
        <a:p>
          <a:pPr marL="0"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b="1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L'allocataire dispose d'un autre  document de séjour </a:t>
          </a:r>
        </a:p>
      </dgm:t>
    </dgm:pt>
    <dgm:pt modelId="{1DEF3D1B-C5B0-4C8D-A4F5-29ED7F6E9212}" type="parTrans" cxnId="{5BA55E45-5030-40F8-9826-CB707A421FF3}">
      <dgm:prSet/>
      <dgm:spPr>
        <a:ln w="15875">
          <a:solidFill>
            <a:schemeClr val="accent1"/>
          </a:solidFill>
          <a:tailEnd type="triangle"/>
        </a:ln>
      </dgm:spPr>
      <dgm:t>
        <a:bodyPr/>
        <a:lstStyle/>
        <a:p>
          <a:endParaRPr lang="fr-FR"/>
        </a:p>
      </dgm:t>
    </dgm:pt>
    <dgm:pt modelId="{696AF8F9-51B7-454E-98C3-BD48713D7CE4}" type="sibTrans" cxnId="{5BA55E45-5030-40F8-9826-CB707A421FF3}">
      <dgm:prSet/>
      <dgm:spPr/>
      <dgm:t>
        <a:bodyPr/>
        <a:lstStyle/>
        <a:p>
          <a:endParaRPr lang="fr-FR"/>
        </a:p>
      </dgm:t>
    </dgm:pt>
    <dgm:pt modelId="{1CB6B040-8879-42C6-8F44-BB70B3D8127E}">
      <dgm:prSet phldrT="[Texte]" custT="1"/>
      <dgm:spPr>
        <a:solidFill>
          <a:srgbClr val="4F81BD">
            <a:lumMod val="20000"/>
            <a:lumOff val="80000"/>
          </a:srgbClr>
        </a:solidFill>
        <a:ln w="25400" cap="flat" cmpd="sng" algn="ctr">
          <a:solidFill>
            <a:srgbClr val="1F497D"/>
          </a:solidFill>
          <a:prstDash val="solid"/>
        </a:ln>
        <a:effectLst/>
      </dgm:spPr>
      <dgm:t>
        <a:bodyPr spcFirstLastPara="0" vert="horz" wrap="square" lIns="5715" tIns="5715" rIns="5715" bIns="5715" numCol="1" spcCol="1270" anchor="ctr" anchorCtr="0"/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b="1" kern="1200" dirty="0">
              <a:solidFill>
                <a:srgbClr val="1F497D"/>
              </a:solidFill>
              <a:latin typeface="Calibri"/>
              <a:ea typeface="+mn-ea"/>
              <a:cs typeface="+mn-cs"/>
            </a:rPr>
            <a:t>Pièces justificatives Enfant de droit commun à exiger</a:t>
          </a:r>
        </a:p>
      </dgm:t>
    </dgm:pt>
    <dgm:pt modelId="{77F5C0D0-68EF-4609-B790-156CB644AC3A}" type="parTrans" cxnId="{23C3ECA7-05B7-4C78-9DA8-6E1BA69ACD1D}">
      <dgm:prSet/>
      <dgm:spPr>
        <a:ln w="15875">
          <a:solidFill>
            <a:schemeClr val="accent1"/>
          </a:solidFill>
          <a:tailEnd type="triangle"/>
        </a:ln>
      </dgm:spPr>
      <dgm:t>
        <a:bodyPr/>
        <a:lstStyle/>
        <a:p>
          <a:endParaRPr lang="fr-FR"/>
        </a:p>
      </dgm:t>
    </dgm:pt>
    <dgm:pt modelId="{42B23F26-402F-4D59-B739-8DD5BD1E0D59}" type="sibTrans" cxnId="{23C3ECA7-05B7-4C78-9DA8-6E1BA69ACD1D}">
      <dgm:prSet/>
      <dgm:spPr/>
      <dgm:t>
        <a:bodyPr/>
        <a:lstStyle/>
        <a:p>
          <a:endParaRPr lang="fr-FR"/>
        </a:p>
      </dgm:t>
    </dgm:pt>
    <dgm:pt modelId="{526F1103-B78C-42F5-B9A5-E57B697874C1}">
      <dgm:prSet phldrT="[Texte]" custT="1"/>
      <dgm:spPr>
        <a:solidFill>
          <a:schemeClr val="bg1">
            <a:lumMod val="95000"/>
          </a:schemeClr>
        </a:solidFill>
        <a:ln w="25400" cap="flat" cmpd="sng" algn="ctr">
          <a:solidFill>
            <a:srgbClr val="1F497D"/>
          </a:solidFill>
          <a:prstDash val="solid"/>
        </a:ln>
        <a:effectLst/>
      </dgm:spPr>
      <dgm:t>
        <a:bodyPr spcFirstLastPara="0" vert="horz" wrap="square" lIns="5715" tIns="5715" rIns="5715" bIns="5715" numCol="1" spcCol="1270" anchor="ctr" anchorCtr="0"/>
        <a:lstStyle/>
        <a:p>
          <a:pPr marL="0"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b="1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L'enfant résidait en France avant le 01/01/2021</a:t>
          </a:r>
        </a:p>
      </dgm:t>
    </dgm:pt>
    <dgm:pt modelId="{1C15E4C5-C1D6-4087-9B5C-373A0E57F08E}" type="parTrans" cxnId="{1309E4DA-065C-4643-A31F-896FB395AC02}">
      <dgm:prSet/>
      <dgm:spPr>
        <a:ln w="15875">
          <a:solidFill>
            <a:schemeClr val="accent1"/>
          </a:solidFill>
          <a:tailEnd type="triangle"/>
        </a:ln>
      </dgm:spPr>
      <dgm:t>
        <a:bodyPr/>
        <a:lstStyle/>
        <a:p>
          <a:endParaRPr lang="fr-FR"/>
        </a:p>
      </dgm:t>
    </dgm:pt>
    <dgm:pt modelId="{FE61DB2F-79D5-4311-A78C-E75671F198BB}" type="sibTrans" cxnId="{1309E4DA-065C-4643-A31F-896FB395AC02}">
      <dgm:prSet/>
      <dgm:spPr/>
      <dgm:t>
        <a:bodyPr/>
        <a:lstStyle/>
        <a:p>
          <a:endParaRPr lang="fr-FR"/>
        </a:p>
      </dgm:t>
    </dgm:pt>
    <dgm:pt modelId="{E00A724E-F6D0-4EEF-A3FA-B11E9CD98585}">
      <dgm:prSet phldrT="[Texte]" custT="1"/>
      <dgm:spPr>
        <a:solidFill>
          <a:schemeClr val="bg1">
            <a:lumMod val="95000"/>
          </a:schemeClr>
        </a:solidFill>
        <a:ln w="25400" cap="flat" cmpd="sng" algn="ctr">
          <a:solidFill>
            <a:srgbClr val="1F497D"/>
          </a:solidFill>
          <a:prstDash val="solid"/>
        </a:ln>
        <a:effectLst/>
      </dgm:spPr>
      <dgm:t>
        <a:bodyPr spcFirstLastPara="0" vert="horz" wrap="square" lIns="5715" tIns="5715" rIns="5715" bIns="5715" numCol="1" spcCol="1270" anchor="ctr" anchorCtr="0"/>
        <a:lstStyle/>
        <a:p>
          <a:pPr marL="0"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b="1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L'enfant arrive en France à compter du 01/01/2021</a:t>
          </a:r>
        </a:p>
      </dgm:t>
    </dgm:pt>
    <dgm:pt modelId="{C8018EA3-5046-4AE6-A85C-8071843A451A}" type="parTrans" cxnId="{C0C29FD7-07B9-4DD1-8440-ACA3F9C77AF9}">
      <dgm:prSet/>
      <dgm:spPr>
        <a:ln w="15875">
          <a:solidFill>
            <a:schemeClr val="accent1"/>
          </a:solidFill>
          <a:tailEnd type="triangle"/>
        </a:ln>
      </dgm:spPr>
      <dgm:t>
        <a:bodyPr/>
        <a:lstStyle/>
        <a:p>
          <a:endParaRPr lang="fr-FR"/>
        </a:p>
      </dgm:t>
    </dgm:pt>
    <dgm:pt modelId="{F24DCAEA-6A16-4ED4-A692-3959457D0251}" type="sibTrans" cxnId="{C0C29FD7-07B9-4DD1-8440-ACA3F9C77AF9}">
      <dgm:prSet/>
      <dgm:spPr/>
      <dgm:t>
        <a:bodyPr/>
        <a:lstStyle/>
        <a:p>
          <a:endParaRPr lang="fr-FR"/>
        </a:p>
      </dgm:t>
    </dgm:pt>
    <dgm:pt modelId="{1E83019C-19A2-4AA3-B73C-35B3524C081E}">
      <dgm:prSet phldrT="[Texte]" custT="1"/>
      <dgm:spPr>
        <a:solidFill>
          <a:srgbClr val="4F81BD">
            <a:lumMod val="20000"/>
            <a:lumOff val="80000"/>
          </a:srgbClr>
        </a:solidFill>
        <a:ln w="25400" cap="flat" cmpd="sng" algn="ctr">
          <a:solidFill>
            <a:srgbClr val="1F497D"/>
          </a:solidFill>
          <a:prstDash val="solid"/>
        </a:ln>
        <a:effectLst/>
      </dgm:spPr>
      <dgm:t>
        <a:bodyPr spcFirstLastPara="0" vert="horz" wrap="square" lIns="5715" tIns="5715" rIns="5715" bIns="5715" numCol="1" spcCol="1270" anchor="ctr" anchorCtr="0"/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b="1" kern="1200" dirty="0">
              <a:solidFill>
                <a:srgbClr val="1F497D"/>
              </a:solidFill>
              <a:latin typeface="Calibri"/>
              <a:ea typeface="+mn-ea"/>
              <a:cs typeface="+mn-cs"/>
            </a:rPr>
            <a:t>Pas de pièces justificatives requises,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b="1" kern="1200" dirty="0">
              <a:solidFill>
                <a:srgbClr val="1F497D"/>
              </a:solidFill>
              <a:latin typeface="Calibri"/>
              <a:ea typeface="+mn-ea"/>
              <a:cs typeface="+mn-cs"/>
            </a:rPr>
            <a:t> y compris celles de droit commun</a:t>
          </a:r>
        </a:p>
      </dgm:t>
    </dgm:pt>
    <dgm:pt modelId="{559952EC-E786-4211-AB69-69FFB19D81AC}" type="parTrans" cxnId="{D8C57296-6309-480D-8F21-BBED750F059C}">
      <dgm:prSet/>
      <dgm:spPr>
        <a:ln w="15875">
          <a:solidFill>
            <a:schemeClr val="accent1"/>
          </a:solidFill>
          <a:tailEnd type="triangle"/>
        </a:ln>
      </dgm:spPr>
      <dgm:t>
        <a:bodyPr/>
        <a:lstStyle/>
        <a:p>
          <a:endParaRPr lang="fr-FR"/>
        </a:p>
      </dgm:t>
    </dgm:pt>
    <dgm:pt modelId="{7E8F7A08-EAC7-4C8E-A4BA-D0AC13A74415}" type="sibTrans" cxnId="{D8C57296-6309-480D-8F21-BBED750F059C}">
      <dgm:prSet/>
      <dgm:spPr/>
      <dgm:t>
        <a:bodyPr/>
        <a:lstStyle/>
        <a:p>
          <a:endParaRPr lang="fr-FR"/>
        </a:p>
      </dgm:t>
    </dgm:pt>
    <dgm:pt modelId="{7B547139-EC2B-4798-8E25-A97CFC1B930C}">
      <dgm:prSet phldrT="[Texte]" custT="1"/>
      <dgm:spPr>
        <a:solidFill>
          <a:schemeClr val="bg1">
            <a:lumMod val="95000"/>
          </a:schemeClr>
        </a:solidFill>
        <a:ln w="25400" cap="flat" cmpd="sng" algn="ctr">
          <a:solidFill>
            <a:srgbClr val="1F497D"/>
          </a:solidFill>
          <a:prstDash val="solid"/>
        </a:ln>
        <a:effectLst/>
      </dgm:spPr>
      <dgm:t>
        <a:bodyPr spcFirstLastPara="0" vert="horz" wrap="square" lIns="5715" tIns="5715" rIns="5715" bIns="5715" numCol="1" spcCol="1270" anchor="ctr" anchorCtr="0"/>
        <a:lstStyle/>
        <a:p>
          <a:pPr marL="0"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b="1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L'enfant a un lien de parenté avec le porteur du document accord de retrait</a:t>
          </a:r>
        </a:p>
      </dgm:t>
    </dgm:pt>
    <dgm:pt modelId="{FDE429D9-3DE3-4F20-B786-6184B6908755}" type="parTrans" cxnId="{4E5E8CB2-BFD5-430A-A7D8-5968A7E55BB6}">
      <dgm:prSet/>
      <dgm:spPr>
        <a:ln w="15875">
          <a:solidFill>
            <a:schemeClr val="accent1"/>
          </a:solidFill>
          <a:tailEnd type="triangle"/>
        </a:ln>
      </dgm:spPr>
      <dgm:t>
        <a:bodyPr/>
        <a:lstStyle/>
        <a:p>
          <a:endParaRPr lang="fr-FR"/>
        </a:p>
      </dgm:t>
    </dgm:pt>
    <dgm:pt modelId="{A5BB9582-6AEC-4908-B626-7B1F973C4C40}" type="sibTrans" cxnId="{4E5E8CB2-BFD5-430A-A7D8-5968A7E55BB6}">
      <dgm:prSet/>
      <dgm:spPr/>
      <dgm:t>
        <a:bodyPr/>
        <a:lstStyle/>
        <a:p>
          <a:endParaRPr lang="fr-FR"/>
        </a:p>
      </dgm:t>
    </dgm:pt>
    <dgm:pt modelId="{5E25189A-4A8A-48AD-B6E1-DBF22E9D8859}">
      <dgm:prSet phldrT="[Texte]" custT="1"/>
      <dgm:spPr>
        <a:solidFill>
          <a:srgbClr val="4F81BD">
            <a:lumMod val="20000"/>
            <a:lumOff val="80000"/>
          </a:srgbClr>
        </a:solidFill>
        <a:ln w="25400" cap="flat" cmpd="sng" algn="ctr">
          <a:solidFill>
            <a:srgbClr val="1F497D"/>
          </a:solidFill>
          <a:prstDash val="solid"/>
        </a:ln>
        <a:effectLst/>
      </dgm:spPr>
      <dgm:t>
        <a:bodyPr spcFirstLastPara="0" vert="horz" wrap="square" lIns="5715" tIns="5715" rIns="5715" bIns="5715" numCol="1" spcCol="1270" anchor="ctr" anchorCtr="0"/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b="1" kern="1200" dirty="0">
              <a:solidFill>
                <a:srgbClr val="1F497D"/>
              </a:solidFill>
              <a:latin typeface="Calibri"/>
              <a:ea typeface="+mn-ea"/>
              <a:cs typeface="+mn-cs"/>
            </a:rPr>
            <a:t>Exigence d’une pièce justificative du lien familial</a:t>
          </a:r>
        </a:p>
      </dgm:t>
    </dgm:pt>
    <dgm:pt modelId="{AC1BBECD-2421-4B54-9F21-58AC5C15158B}" type="parTrans" cxnId="{30044B14-94A9-43F6-A70A-017658F0C422}">
      <dgm:prSet/>
      <dgm:spPr>
        <a:ln w="15875">
          <a:solidFill>
            <a:schemeClr val="accent1"/>
          </a:solidFill>
          <a:tailEnd type="triangle"/>
        </a:ln>
      </dgm:spPr>
      <dgm:t>
        <a:bodyPr/>
        <a:lstStyle/>
        <a:p>
          <a:endParaRPr lang="fr-FR"/>
        </a:p>
      </dgm:t>
    </dgm:pt>
    <dgm:pt modelId="{DFB19E6E-4983-440B-87B5-E432BAAD1EEC}" type="sibTrans" cxnId="{30044B14-94A9-43F6-A70A-017658F0C422}">
      <dgm:prSet/>
      <dgm:spPr/>
      <dgm:t>
        <a:bodyPr/>
        <a:lstStyle/>
        <a:p>
          <a:endParaRPr lang="fr-FR"/>
        </a:p>
      </dgm:t>
    </dgm:pt>
    <dgm:pt modelId="{F717E026-0E3E-4665-9C61-08C7C6634484}">
      <dgm:prSet phldrT="[Texte]" custT="1"/>
      <dgm:spPr>
        <a:solidFill>
          <a:prstClr val="white">
            <a:lumMod val="95000"/>
          </a:prstClr>
        </a:solidFill>
        <a:ln w="25400" cap="flat" cmpd="sng" algn="ctr">
          <a:solidFill>
            <a:srgbClr val="1F497D"/>
          </a:solidFill>
          <a:prstDash val="solid"/>
        </a:ln>
        <a:effectLst/>
      </dgm:spPr>
      <dgm:t>
        <a:bodyPr spcFirstLastPara="0" vert="horz" wrap="square" lIns="5715" tIns="5715" rIns="5715" bIns="5715" numCol="1" spcCol="1270" anchor="ctr" anchorCtr="0"/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b="1" kern="1200">
              <a:solidFill>
                <a:prstClr val="black"/>
              </a:solidFill>
              <a:latin typeface="Calibri"/>
              <a:ea typeface="+mn-ea"/>
              <a:cs typeface="+mn-cs"/>
            </a:rPr>
            <a:t>L'enfant qui n'a pas de lien de parenté</a:t>
          </a:r>
          <a:endParaRPr lang="fr-FR" sz="900" b="1" kern="1200" dirty="0">
            <a:solidFill>
              <a:prstClr val="black"/>
            </a:solidFill>
            <a:latin typeface="Calibri"/>
            <a:ea typeface="+mn-ea"/>
            <a:cs typeface="+mn-cs"/>
          </a:endParaRPr>
        </a:p>
      </dgm:t>
    </dgm:pt>
    <dgm:pt modelId="{CF9DFC11-9649-4E0B-B240-E689013B5E93}" type="parTrans" cxnId="{FED5DFFE-6399-49D6-9CF8-6C1711973685}">
      <dgm:prSet/>
      <dgm:spPr>
        <a:ln w="15875">
          <a:solidFill>
            <a:schemeClr val="accent1"/>
          </a:solidFill>
          <a:tailEnd type="triangle"/>
        </a:ln>
      </dgm:spPr>
      <dgm:t>
        <a:bodyPr/>
        <a:lstStyle/>
        <a:p>
          <a:endParaRPr lang="fr-FR"/>
        </a:p>
      </dgm:t>
    </dgm:pt>
    <dgm:pt modelId="{01F6257C-287C-4816-8D30-34443F141C2A}" type="sibTrans" cxnId="{FED5DFFE-6399-49D6-9CF8-6C1711973685}">
      <dgm:prSet/>
      <dgm:spPr/>
      <dgm:t>
        <a:bodyPr/>
        <a:lstStyle/>
        <a:p>
          <a:endParaRPr lang="fr-FR"/>
        </a:p>
      </dgm:t>
    </dgm:pt>
    <dgm:pt modelId="{08C07810-5721-4A5F-82CE-CB3A8E3A50EB}">
      <dgm:prSet phldrT="[Texte]" custT="1"/>
      <dgm:spPr>
        <a:solidFill>
          <a:srgbClr val="4F81BD">
            <a:lumMod val="20000"/>
            <a:lumOff val="80000"/>
          </a:srgbClr>
        </a:solidFill>
        <a:ln w="25400" cap="flat" cmpd="sng" algn="ctr">
          <a:solidFill>
            <a:srgbClr val="1F497D"/>
          </a:solidFill>
          <a:prstDash val="solid"/>
        </a:ln>
        <a:effectLst/>
      </dgm:spPr>
      <dgm:t>
        <a:bodyPr spcFirstLastPara="0" vert="horz" wrap="square" lIns="5715" tIns="5715" rIns="5715" bIns="5715" numCol="1" spcCol="1270" anchor="ctr" anchorCtr="0"/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b="1" kern="1200" dirty="0">
              <a:solidFill>
                <a:srgbClr val="1F497D"/>
              </a:solidFill>
              <a:latin typeface="Calibri"/>
              <a:ea typeface="+mn-ea"/>
              <a:cs typeface="+mn-cs"/>
            </a:rPr>
            <a:t>Pièces justificatives Enfant de droit commun à exiger</a:t>
          </a:r>
        </a:p>
      </dgm:t>
    </dgm:pt>
    <dgm:pt modelId="{40B7569E-0CEF-4D3F-8114-10EB436CA10E}" type="parTrans" cxnId="{BD34209F-09BC-464B-ACBB-C01DAC3E8D05}">
      <dgm:prSet/>
      <dgm:spPr>
        <a:ln w="15875">
          <a:solidFill>
            <a:schemeClr val="accent1"/>
          </a:solidFill>
          <a:tailEnd type="triangle"/>
        </a:ln>
      </dgm:spPr>
      <dgm:t>
        <a:bodyPr/>
        <a:lstStyle/>
        <a:p>
          <a:endParaRPr lang="fr-FR"/>
        </a:p>
      </dgm:t>
    </dgm:pt>
    <dgm:pt modelId="{8BE1909D-4D20-47B7-82F1-FB6B31838CE9}" type="sibTrans" cxnId="{BD34209F-09BC-464B-ACBB-C01DAC3E8D05}">
      <dgm:prSet/>
      <dgm:spPr/>
      <dgm:t>
        <a:bodyPr/>
        <a:lstStyle/>
        <a:p>
          <a:endParaRPr lang="fr-FR"/>
        </a:p>
      </dgm:t>
    </dgm:pt>
    <dgm:pt modelId="{3219C5F6-E11D-4054-890E-496EA375C13D}" type="pres">
      <dgm:prSet presAssocID="{22F969A6-62EB-4059-9E3E-E19C38F29E5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7C976346-1C9E-432B-9486-AD8018EA893E}" type="pres">
      <dgm:prSet presAssocID="{D8C607AC-7D8B-472D-996D-374467E45BEC}" presName="root1" presStyleCnt="0"/>
      <dgm:spPr/>
    </dgm:pt>
    <dgm:pt modelId="{E40E397C-42A0-4690-9EAF-F83F3FBD1045}" type="pres">
      <dgm:prSet presAssocID="{D8C607AC-7D8B-472D-996D-374467E45BEC}" presName="LevelOneTextNode" presStyleLbl="node0" presStyleIdx="0" presStyleCnt="2">
        <dgm:presLayoutVars>
          <dgm:chPref val="3"/>
        </dgm:presLayoutVars>
      </dgm:prSet>
      <dgm:spPr>
        <a:xfrm>
          <a:off x="7540" y="1365411"/>
          <a:ext cx="1124261" cy="562130"/>
        </a:xfrm>
        <a:prstGeom prst="roundRect">
          <a:avLst>
            <a:gd name="adj" fmla="val 10000"/>
          </a:avLst>
        </a:prstGeom>
      </dgm:spPr>
    </dgm:pt>
    <dgm:pt modelId="{89EF889E-B083-4DF4-8670-D4BEE25AB108}" type="pres">
      <dgm:prSet presAssocID="{D8C607AC-7D8B-472D-996D-374467E45BEC}" presName="level2hierChild" presStyleCnt="0"/>
      <dgm:spPr/>
    </dgm:pt>
    <dgm:pt modelId="{8ACB76EA-7408-43B8-9065-003B666D1C4D}" type="pres">
      <dgm:prSet presAssocID="{EF8EDF2B-132F-4D7B-AE77-A107B5B9954B}" presName="conn2-1" presStyleLbl="parChTrans1D2" presStyleIdx="0" presStyleCnt="4"/>
      <dgm:spPr/>
    </dgm:pt>
    <dgm:pt modelId="{ABAE6F5C-699B-47A6-A742-FA4A71716599}" type="pres">
      <dgm:prSet presAssocID="{EF8EDF2B-132F-4D7B-AE77-A107B5B9954B}" presName="connTx" presStyleLbl="parChTrans1D2" presStyleIdx="0" presStyleCnt="4"/>
      <dgm:spPr/>
    </dgm:pt>
    <dgm:pt modelId="{05DE1BCD-A578-4185-BD70-B3B055B90520}" type="pres">
      <dgm:prSet presAssocID="{B4E0954D-24C4-4943-9B1D-90A676D3BD30}" presName="root2" presStyleCnt="0"/>
      <dgm:spPr/>
    </dgm:pt>
    <dgm:pt modelId="{BB332677-B8B6-43AD-B375-1A2DB3C29772}" type="pres">
      <dgm:prSet presAssocID="{B4E0954D-24C4-4943-9B1D-90A676D3BD30}" presName="LevelTwoTextNode" presStyleLbl="node2" presStyleIdx="0" presStyleCnt="4">
        <dgm:presLayoutVars>
          <dgm:chPref val="3"/>
        </dgm:presLayoutVars>
      </dgm:prSet>
      <dgm:spPr>
        <a:xfrm>
          <a:off x="1581506" y="1042185"/>
          <a:ext cx="1124261" cy="562130"/>
        </a:xfrm>
        <a:prstGeom prst="roundRect">
          <a:avLst>
            <a:gd name="adj" fmla="val 10000"/>
          </a:avLst>
        </a:prstGeom>
      </dgm:spPr>
    </dgm:pt>
    <dgm:pt modelId="{AF91FDF0-3FB8-405F-83F2-4075E06E0F76}" type="pres">
      <dgm:prSet presAssocID="{B4E0954D-24C4-4943-9B1D-90A676D3BD30}" presName="level3hierChild" presStyleCnt="0"/>
      <dgm:spPr/>
    </dgm:pt>
    <dgm:pt modelId="{D849B138-6E97-4D75-A480-0DB39F25938F}" type="pres">
      <dgm:prSet presAssocID="{23E063CF-BCA5-4EB7-9CC9-76F7A8C2D990}" presName="conn2-1" presStyleLbl="parChTrans1D3" presStyleIdx="0" presStyleCnt="4"/>
      <dgm:spPr/>
    </dgm:pt>
    <dgm:pt modelId="{2BF90E10-2D95-4C95-B1C8-D897B340B6CD}" type="pres">
      <dgm:prSet presAssocID="{23E063CF-BCA5-4EB7-9CC9-76F7A8C2D990}" presName="connTx" presStyleLbl="parChTrans1D3" presStyleIdx="0" presStyleCnt="4"/>
      <dgm:spPr/>
    </dgm:pt>
    <dgm:pt modelId="{F9816E51-C87C-4A36-9009-2C9987459BF9}" type="pres">
      <dgm:prSet presAssocID="{948B5A0F-CA80-4799-8D8A-ED0F86FD9A34}" presName="root2" presStyleCnt="0"/>
      <dgm:spPr/>
    </dgm:pt>
    <dgm:pt modelId="{164B4E71-B792-4FFA-9ACC-27514062E6CB}" type="pres">
      <dgm:prSet presAssocID="{948B5A0F-CA80-4799-8D8A-ED0F86FD9A34}" presName="LevelTwoTextNode" presStyleLbl="node3" presStyleIdx="0" presStyleCnt="4" custScaleY="267474">
        <dgm:presLayoutVars>
          <dgm:chPref val="3"/>
        </dgm:presLayoutVars>
      </dgm:prSet>
      <dgm:spPr/>
    </dgm:pt>
    <dgm:pt modelId="{C7BFCE06-F380-4DDA-8FCD-5B1B353DDA3B}" type="pres">
      <dgm:prSet presAssocID="{948B5A0F-CA80-4799-8D8A-ED0F86FD9A34}" presName="level3hierChild" presStyleCnt="0"/>
      <dgm:spPr/>
    </dgm:pt>
    <dgm:pt modelId="{24610617-C4F4-4C12-95CA-76AEEB3D39BB}" type="pres">
      <dgm:prSet presAssocID="{F103C9D0-6575-464B-A284-CFF85300A167}" presName="conn2-1" presStyleLbl="parChTrans1D4" presStyleIdx="0" presStyleCnt="22"/>
      <dgm:spPr/>
    </dgm:pt>
    <dgm:pt modelId="{EE42027A-422C-455C-BEA4-A2DB59BA7FE8}" type="pres">
      <dgm:prSet presAssocID="{F103C9D0-6575-464B-A284-CFF85300A167}" presName="connTx" presStyleLbl="parChTrans1D4" presStyleIdx="0" presStyleCnt="22"/>
      <dgm:spPr/>
    </dgm:pt>
    <dgm:pt modelId="{E25C65C6-7902-4AAF-AF00-95132A01D580}" type="pres">
      <dgm:prSet presAssocID="{FB1525E3-4477-4504-ABD7-7919BF37B1D6}" presName="root2" presStyleCnt="0"/>
      <dgm:spPr/>
    </dgm:pt>
    <dgm:pt modelId="{583E74DD-FB40-4981-9216-59F8EDEBFD5F}" type="pres">
      <dgm:prSet presAssocID="{FB1525E3-4477-4504-ABD7-7919BF37B1D6}" presName="LevelTwoTextNode" presStyleLbl="node4" presStyleIdx="0" presStyleCnt="22">
        <dgm:presLayoutVars>
          <dgm:chPref val="3"/>
        </dgm:presLayoutVars>
      </dgm:prSet>
      <dgm:spPr>
        <a:xfrm>
          <a:off x="4729440" y="345628"/>
          <a:ext cx="1124261" cy="562130"/>
        </a:xfrm>
        <a:prstGeom prst="roundRect">
          <a:avLst>
            <a:gd name="adj" fmla="val 10000"/>
          </a:avLst>
        </a:prstGeom>
      </dgm:spPr>
    </dgm:pt>
    <dgm:pt modelId="{3CC73167-F097-4E37-952B-3602EB9EEE13}" type="pres">
      <dgm:prSet presAssocID="{FB1525E3-4477-4504-ABD7-7919BF37B1D6}" presName="level3hierChild" presStyleCnt="0"/>
      <dgm:spPr/>
    </dgm:pt>
    <dgm:pt modelId="{668B4138-B8EA-47BC-9213-7E674BA0D102}" type="pres">
      <dgm:prSet presAssocID="{A623CDFC-7C73-4DEB-B9D1-6BA6A5754400}" presName="conn2-1" presStyleLbl="parChTrans1D4" presStyleIdx="1" presStyleCnt="22"/>
      <dgm:spPr/>
    </dgm:pt>
    <dgm:pt modelId="{EBD896EA-EBF0-42DC-BBCD-48EE4AFDD3C5}" type="pres">
      <dgm:prSet presAssocID="{A623CDFC-7C73-4DEB-B9D1-6BA6A5754400}" presName="connTx" presStyleLbl="parChTrans1D4" presStyleIdx="1" presStyleCnt="22"/>
      <dgm:spPr/>
    </dgm:pt>
    <dgm:pt modelId="{B1EA54B7-FE2A-4F75-BD05-A07B08B0CB83}" type="pres">
      <dgm:prSet presAssocID="{688BD848-E7CE-4A93-8425-1CF9344FCDFD}" presName="root2" presStyleCnt="0"/>
      <dgm:spPr/>
    </dgm:pt>
    <dgm:pt modelId="{371F83EF-C56F-4CB6-8111-7C428183B33C}" type="pres">
      <dgm:prSet presAssocID="{688BD848-E7CE-4A93-8425-1CF9344FCDFD}" presName="LevelTwoTextNode" presStyleLbl="node4" presStyleIdx="1" presStyleCnt="22">
        <dgm:presLayoutVars>
          <dgm:chPref val="3"/>
        </dgm:presLayoutVars>
      </dgm:prSet>
      <dgm:spPr>
        <a:xfrm>
          <a:off x="6303406" y="22403"/>
          <a:ext cx="1124261" cy="562130"/>
        </a:xfrm>
        <a:prstGeom prst="roundRect">
          <a:avLst>
            <a:gd name="adj" fmla="val 10000"/>
          </a:avLst>
        </a:prstGeom>
      </dgm:spPr>
    </dgm:pt>
    <dgm:pt modelId="{19B6FC74-DB8B-4079-B91B-19CC056F5E60}" type="pres">
      <dgm:prSet presAssocID="{688BD848-E7CE-4A93-8425-1CF9344FCDFD}" presName="level3hierChild" presStyleCnt="0"/>
      <dgm:spPr/>
    </dgm:pt>
    <dgm:pt modelId="{CA54CC77-B37B-4E39-9568-FA91802AE301}" type="pres">
      <dgm:prSet presAssocID="{BF8EF5FC-16EC-4A3E-BEBC-C2EAEA12B65A}" presName="conn2-1" presStyleLbl="parChTrans1D4" presStyleIdx="2" presStyleCnt="22"/>
      <dgm:spPr/>
    </dgm:pt>
    <dgm:pt modelId="{71BC5A82-B04A-4754-9BD2-7DAFDFC36E05}" type="pres">
      <dgm:prSet presAssocID="{BF8EF5FC-16EC-4A3E-BEBC-C2EAEA12B65A}" presName="connTx" presStyleLbl="parChTrans1D4" presStyleIdx="2" presStyleCnt="22"/>
      <dgm:spPr/>
    </dgm:pt>
    <dgm:pt modelId="{FAE1F630-3DD4-4221-8450-E451D5DB31EE}" type="pres">
      <dgm:prSet presAssocID="{D69E4414-AD2B-4DA6-B9E3-592DFC67F461}" presName="root2" presStyleCnt="0"/>
      <dgm:spPr/>
    </dgm:pt>
    <dgm:pt modelId="{A910D655-9A0C-475B-9C40-09D544527D3B}" type="pres">
      <dgm:prSet presAssocID="{D69E4414-AD2B-4DA6-B9E3-592DFC67F461}" presName="LevelTwoTextNode" presStyleLbl="node4" presStyleIdx="2" presStyleCnt="22">
        <dgm:presLayoutVars>
          <dgm:chPref val="3"/>
        </dgm:presLayoutVars>
      </dgm:prSet>
      <dgm:spPr>
        <a:xfrm>
          <a:off x="7877373" y="22403"/>
          <a:ext cx="1124261" cy="562130"/>
        </a:xfrm>
        <a:prstGeom prst="roundRect">
          <a:avLst>
            <a:gd name="adj" fmla="val 10000"/>
          </a:avLst>
        </a:prstGeom>
      </dgm:spPr>
    </dgm:pt>
    <dgm:pt modelId="{8DFCCC5C-4A7D-4B07-A924-A06B67D257AA}" type="pres">
      <dgm:prSet presAssocID="{D69E4414-AD2B-4DA6-B9E3-592DFC67F461}" presName="level3hierChild" presStyleCnt="0"/>
      <dgm:spPr/>
    </dgm:pt>
    <dgm:pt modelId="{2D59B1E1-759C-49A7-9D3F-D996234E21B7}" type="pres">
      <dgm:prSet presAssocID="{C47629F1-A8EE-413D-940C-26F159A7A254}" presName="conn2-1" presStyleLbl="parChTrans1D4" presStyleIdx="3" presStyleCnt="22"/>
      <dgm:spPr/>
    </dgm:pt>
    <dgm:pt modelId="{06696B51-86D9-4EEB-9DB5-F558B9BE62F5}" type="pres">
      <dgm:prSet presAssocID="{C47629F1-A8EE-413D-940C-26F159A7A254}" presName="connTx" presStyleLbl="parChTrans1D4" presStyleIdx="3" presStyleCnt="22"/>
      <dgm:spPr/>
    </dgm:pt>
    <dgm:pt modelId="{2060CF5B-1BC5-4425-9F4A-A0C649DCC5F3}" type="pres">
      <dgm:prSet presAssocID="{732C0789-E641-4FEE-8071-2AB6E0D3984F}" presName="root2" presStyleCnt="0"/>
      <dgm:spPr/>
    </dgm:pt>
    <dgm:pt modelId="{BD755B80-77F2-48A4-BFF6-1D30F4F5F362}" type="pres">
      <dgm:prSet presAssocID="{732C0789-E641-4FEE-8071-2AB6E0D3984F}" presName="LevelTwoTextNode" presStyleLbl="node4" presStyleIdx="3" presStyleCnt="22">
        <dgm:presLayoutVars>
          <dgm:chPref val="3"/>
        </dgm:presLayoutVars>
      </dgm:prSet>
      <dgm:spPr>
        <a:xfrm>
          <a:off x="6303406" y="668853"/>
          <a:ext cx="1124261" cy="562130"/>
        </a:xfrm>
        <a:prstGeom prst="roundRect">
          <a:avLst>
            <a:gd name="adj" fmla="val 10000"/>
          </a:avLst>
        </a:prstGeom>
      </dgm:spPr>
    </dgm:pt>
    <dgm:pt modelId="{185A46F9-25FA-4CCC-8B7E-827157491EFB}" type="pres">
      <dgm:prSet presAssocID="{732C0789-E641-4FEE-8071-2AB6E0D3984F}" presName="level3hierChild" presStyleCnt="0"/>
      <dgm:spPr/>
    </dgm:pt>
    <dgm:pt modelId="{992BFF09-A81D-4CDB-93BA-1E7BC3C5D56E}" type="pres">
      <dgm:prSet presAssocID="{B2879DF9-B65C-4616-9624-1A7811A3BA4D}" presName="conn2-1" presStyleLbl="parChTrans1D4" presStyleIdx="4" presStyleCnt="22"/>
      <dgm:spPr/>
    </dgm:pt>
    <dgm:pt modelId="{07625C54-7522-42C1-B2EC-B5A17A4851A0}" type="pres">
      <dgm:prSet presAssocID="{B2879DF9-B65C-4616-9624-1A7811A3BA4D}" presName="connTx" presStyleLbl="parChTrans1D4" presStyleIdx="4" presStyleCnt="22"/>
      <dgm:spPr/>
    </dgm:pt>
    <dgm:pt modelId="{55B83718-B03E-4DD1-AC25-3B18E6CD9AAF}" type="pres">
      <dgm:prSet presAssocID="{0759FCE0-50D8-4E1E-9D84-2CD420969731}" presName="root2" presStyleCnt="0"/>
      <dgm:spPr/>
    </dgm:pt>
    <dgm:pt modelId="{4ED0815E-2CED-41EC-9BA5-52CD7C65494B}" type="pres">
      <dgm:prSet presAssocID="{0759FCE0-50D8-4E1E-9D84-2CD420969731}" presName="LevelTwoTextNode" presStyleLbl="node4" presStyleIdx="4" presStyleCnt="22">
        <dgm:presLayoutVars>
          <dgm:chPref val="3"/>
        </dgm:presLayoutVars>
      </dgm:prSet>
      <dgm:spPr>
        <a:xfrm>
          <a:off x="7877373" y="668853"/>
          <a:ext cx="1124261" cy="562130"/>
        </a:xfrm>
        <a:prstGeom prst="roundRect">
          <a:avLst>
            <a:gd name="adj" fmla="val 10000"/>
          </a:avLst>
        </a:prstGeom>
      </dgm:spPr>
    </dgm:pt>
    <dgm:pt modelId="{1D2DD295-9E19-4667-8976-290FE92E54C6}" type="pres">
      <dgm:prSet presAssocID="{0759FCE0-50D8-4E1E-9D84-2CD420969731}" presName="level3hierChild" presStyleCnt="0"/>
      <dgm:spPr/>
    </dgm:pt>
    <dgm:pt modelId="{54D3CD7B-975B-49B8-9536-5274595E0419}" type="pres">
      <dgm:prSet presAssocID="{C71C45FA-DD0C-4747-BD0F-27508D436F83}" presName="conn2-1" presStyleLbl="parChTrans1D4" presStyleIdx="5" presStyleCnt="22"/>
      <dgm:spPr/>
    </dgm:pt>
    <dgm:pt modelId="{FE33F697-38C1-4C67-BEE6-03D40D81B79E}" type="pres">
      <dgm:prSet presAssocID="{C71C45FA-DD0C-4747-BD0F-27508D436F83}" presName="connTx" presStyleLbl="parChTrans1D4" presStyleIdx="5" presStyleCnt="22"/>
      <dgm:spPr/>
    </dgm:pt>
    <dgm:pt modelId="{6A89CEC5-12F0-4122-AA4B-C7667788CE16}" type="pres">
      <dgm:prSet presAssocID="{1B5E3793-4D96-4BAD-B3CA-0F380B967E61}" presName="root2" presStyleCnt="0"/>
      <dgm:spPr/>
    </dgm:pt>
    <dgm:pt modelId="{80459615-41FF-49CB-84FA-BCDD40C2C6EB}" type="pres">
      <dgm:prSet presAssocID="{1B5E3793-4D96-4BAD-B3CA-0F380B967E61}" presName="LevelTwoTextNode" presStyleLbl="node4" presStyleIdx="5" presStyleCnt="22" custScaleY="171069">
        <dgm:presLayoutVars>
          <dgm:chPref val="3"/>
        </dgm:presLayoutVars>
      </dgm:prSet>
      <dgm:spPr>
        <a:xfrm>
          <a:off x="4729440" y="1538315"/>
          <a:ext cx="1124261" cy="762558"/>
        </a:xfrm>
        <a:prstGeom prst="roundRect">
          <a:avLst>
            <a:gd name="adj" fmla="val 10000"/>
          </a:avLst>
        </a:prstGeom>
      </dgm:spPr>
    </dgm:pt>
    <dgm:pt modelId="{6F42D04C-7747-478E-AA58-A6DF92CD776E}" type="pres">
      <dgm:prSet presAssocID="{1B5E3793-4D96-4BAD-B3CA-0F380B967E61}" presName="level3hierChild" presStyleCnt="0"/>
      <dgm:spPr/>
    </dgm:pt>
    <dgm:pt modelId="{089946A5-AA3D-4333-BFE0-2ED80FF89655}" type="pres">
      <dgm:prSet presAssocID="{E7E970B6-56F1-43A0-A5DB-A29DDF89DFA1}" presName="conn2-1" presStyleLbl="parChTrans1D4" presStyleIdx="6" presStyleCnt="22"/>
      <dgm:spPr/>
    </dgm:pt>
    <dgm:pt modelId="{FE6505CE-6587-46CE-B367-AC4FF455814D}" type="pres">
      <dgm:prSet presAssocID="{E7E970B6-56F1-43A0-A5DB-A29DDF89DFA1}" presName="connTx" presStyleLbl="parChTrans1D4" presStyleIdx="6" presStyleCnt="22"/>
      <dgm:spPr/>
    </dgm:pt>
    <dgm:pt modelId="{92709FA2-B9A3-4663-97AE-D14B398A1944}" type="pres">
      <dgm:prSet presAssocID="{71B610FB-6FC7-4BDB-9E1C-50868F68265F}" presName="root2" presStyleCnt="0"/>
      <dgm:spPr/>
    </dgm:pt>
    <dgm:pt modelId="{FAA81B05-2815-4D91-8B7F-13E0DE59B7C2}" type="pres">
      <dgm:prSet presAssocID="{71B610FB-6FC7-4BDB-9E1C-50868F68265F}" presName="LevelTwoTextNode" presStyleLbl="node4" presStyleIdx="6" presStyleCnt="22">
        <dgm:presLayoutVars>
          <dgm:chPref val="3"/>
        </dgm:presLayoutVars>
      </dgm:prSet>
      <dgm:spPr>
        <a:xfrm>
          <a:off x="6303406" y="1315304"/>
          <a:ext cx="1124261" cy="562130"/>
        </a:xfrm>
        <a:prstGeom prst="roundRect">
          <a:avLst>
            <a:gd name="adj" fmla="val 10000"/>
          </a:avLst>
        </a:prstGeom>
      </dgm:spPr>
    </dgm:pt>
    <dgm:pt modelId="{D717CEC9-AA4C-44E5-8C78-D6A1978F2CA4}" type="pres">
      <dgm:prSet presAssocID="{71B610FB-6FC7-4BDB-9E1C-50868F68265F}" presName="level3hierChild" presStyleCnt="0"/>
      <dgm:spPr/>
    </dgm:pt>
    <dgm:pt modelId="{F682866C-3AB8-44EE-B591-E872656AA72A}" type="pres">
      <dgm:prSet presAssocID="{2E620195-9311-4939-A92D-2A8151AB127C}" presName="conn2-1" presStyleLbl="parChTrans1D4" presStyleIdx="7" presStyleCnt="22"/>
      <dgm:spPr/>
    </dgm:pt>
    <dgm:pt modelId="{C2569614-8C12-49DB-B5C4-E6DC4149A4AD}" type="pres">
      <dgm:prSet presAssocID="{2E620195-9311-4939-A92D-2A8151AB127C}" presName="connTx" presStyleLbl="parChTrans1D4" presStyleIdx="7" presStyleCnt="22"/>
      <dgm:spPr/>
    </dgm:pt>
    <dgm:pt modelId="{78D82093-0506-4004-AB2D-FA417EDA4DBA}" type="pres">
      <dgm:prSet presAssocID="{A0CFF654-685D-47F0-845D-C5F96BD51FBE}" presName="root2" presStyleCnt="0"/>
      <dgm:spPr/>
    </dgm:pt>
    <dgm:pt modelId="{34CF9D18-5B94-4867-9AC6-D858F1B6B240}" type="pres">
      <dgm:prSet presAssocID="{A0CFF654-685D-47F0-845D-C5F96BD51FBE}" presName="LevelTwoTextNode" presStyleLbl="node4" presStyleIdx="7" presStyleCnt="22">
        <dgm:presLayoutVars>
          <dgm:chPref val="3"/>
        </dgm:presLayoutVars>
      </dgm:prSet>
      <dgm:spPr>
        <a:xfrm>
          <a:off x="7877373" y="1315304"/>
          <a:ext cx="1124261" cy="562130"/>
        </a:xfrm>
        <a:prstGeom prst="roundRect">
          <a:avLst>
            <a:gd name="adj" fmla="val 10000"/>
          </a:avLst>
        </a:prstGeom>
      </dgm:spPr>
    </dgm:pt>
    <dgm:pt modelId="{9DBA291B-3174-4415-8A82-5F1B30FCFEF4}" type="pres">
      <dgm:prSet presAssocID="{A0CFF654-685D-47F0-845D-C5F96BD51FBE}" presName="level3hierChild" presStyleCnt="0"/>
      <dgm:spPr/>
    </dgm:pt>
    <dgm:pt modelId="{D931B7FC-44B8-4ADC-A48D-53E98520ABF8}" type="pres">
      <dgm:prSet presAssocID="{76896920-1DD1-4682-9C65-5B1DD7B2C4D7}" presName="conn2-1" presStyleLbl="parChTrans1D4" presStyleIdx="8" presStyleCnt="22"/>
      <dgm:spPr/>
    </dgm:pt>
    <dgm:pt modelId="{61C252C9-25D0-4A9D-85FB-2926FF98ADEA}" type="pres">
      <dgm:prSet presAssocID="{76896920-1DD1-4682-9C65-5B1DD7B2C4D7}" presName="connTx" presStyleLbl="parChTrans1D4" presStyleIdx="8" presStyleCnt="22"/>
      <dgm:spPr/>
    </dgm:pt>
    <dgm:pt modelId="{D9A26D75-B2A0-41BA-A4B0-122CC31A3389}" type="pres">
      <dgm:prSet presAssocID="{F024A9DA-01EB-45D6-A7D9-7E5DA41BF8C0}" presName="root2" presStyleCnt="0"/>
      <dgm:spPr/>
    </dgm:pt>
    <dgm:pt modelId="{3C9DA71E-22B9-4573-8578-EA1FAD759169}" type="pres">
      <dgm:prSet presAssocID="{F024A9DA-01EB-45D6-A7D9-7E5DA41BF8C0}" presName="LevelTwoTextNode" presStyleLbl="node4" presStyleIdx="8" presStyleCnt="22">
        <dgm:presLayoutVars>
          <dgm:chPref val="3"/>
        </dgm:presLayoutVars>
      </dgm:prSet>
      <dgm:spPr>
        <a:xfrm>
          <a:off x="6303406" y="1961754"/>
          <a:ext cx="1124261" cy="562130"/>
        </a:xfrm>
        <a:prstGeom prst="roundRect">
          <a:avLst>
            <a:gd name="adj" fmla="val 10000"/>
          </a:avLst>
        </a:prstGeom>
      </dgm:spPr>
    </dgm:pt>
    <dgm:pt modelId="{B4E88818-074B-436F-AD9B-7BBC087F6838}" type="pres">
      <dgm:prSet presAssocID="{F024A9DA-01EB-45D6-A7D9-7E5DA41BF8C0}" presName="level3hierChild" presStyleCnt="0"/>
      <dgm:spPr/>
    </dgm:pt>
    <dgm:pt modelId="{76D25151-0997-423E-850B-C61E45335108}" type="pres">
      <dgm:prSet presAssocID="{302179E1-82EA-41DB-B53C-9FD077A6169D}" presName="conn2-1" presStyleLbl="parChTrans1D4" presStyleIdx="9" presStyleCnt="22"/>
      <dgm:spPr/>
    </dgm:pt>
    <dgm:pt modelId="{A481C59A-FE95-487A-9617-F439E685957C}" type="pres">
      <dgm:prSet presAssocID="{302179E1-82EA-41DB-B53C-9FD077A6169D}" presName="connTx" presStyleLbl="parChTrans1D4" presStyleIdx="9" presStyleCnt="22"/>
      <dgm:spPr/>
    </dgm:pt>
    <dgm:pt modelId="{D3D17F25-1475-4F21-A128-61AD9E77B6A5}" type="pres">
      <dgm:prSet presAssocID="{64B8B2B5-671D-4E1B-AC0E-EBBC6A13690F}" presName="root2" presStyleCnt="0"/>
      <dgm:spPr/>
    </dgm:pt>
    <dgm:pt modelId="{691DC0D2-7117-4B22-B8A6-763A889EF834}" type="pres">
      <dgm:prSet presAssocID="{64B8B2B5-671D-4E1B-AC0E-EBBC6A13690F}" presName="LevelTwoTextNode" presStyleLbl="node4" presStyleIdx="9" presStyleCnt="22">
        <dgm:presLayoutVars>
          <dgm:chPref val="3"/>
        </dgm:presLayoutVars>
      </dgm:prSet>
      <dgm:spPr>
        <a:xfrm>
          <a:off x="7877373" y="1961754"/>
          <a:ext cx="1124261" cy="562130"/>
        </a:xfrm>
        <a:prstGeom prst="roundRect">
          <a:avLst>
            <a:gd name="adj" fmla="val 10000"/>
          </a:avLst>
        </a:prstGeom>
      </dgm:spPr>
    </dgm:pt>
    <dgm:pt modelId="{4E084D44-864A-4068-8916-385E706DECB3}" type="pres">
      <dgm:prSet presAssocID="{64B8B2B5-671D-4E1B-AC0E-EBBC6A13690F}" presName="level3hierChild" presStyleCnt="0"/>
      <dgm:spPr/>
    </dgm:pt>
    <dgm:pt modelId="{DEB9FA3C-21FA-4096-9D6D-1731AE7D4528}" type="pres">
      <dgm:prSet presAssocID="{E9643E7D-0391-41D2-836E-790A88022369}" presName="conn2-1" presStyleLbl="parChTrans1D2" presStyleIdx="1" presStyleCnt="4"/>
      <dgm:spPr/>
    </dgm:pt>
    <dgm:pt modelId="{045C8159-5B10-4D36-BC11-01B27A6898DF}" type="pres">
      <dgm:prSet presAssocID="{E9643E7D-0391-41D2-836E-790A88022369}" presName="connTx" presStyleLbl="parChTrans1D2" presStyleIdx="1" presStyleCnt="4"/>
      <dgm:spPr/>
    </dgm:pt>
    <dgm:pt modelId="{FD9A92A9-F8B2-4AE5-8276-7DCEA411F6DB}" type="pres">
      <dgm:prSet presAssocID="{F2CC54EB-4F0A-47DC-B122-16E040E151F7}" presName="root2" presStyleCnt="0"/>
      <dgm:spPr/>
    </dgm:pt>
    <dgm:pt modelId="{A97C353E-A636-44D5-B9BA-DD69EED5DD6C}" type="pres">
      <dgm:prSet presAssocID="{F2CC54EB-4F0A-47DC-B122-16E040E151F7}" presName="LevelTwoTextNode" presStyleLbl="node2" presStyleIdx="1" presStyleCnt="4">
        <dgm:presLayoutVars>
          <dgm:chPref val="3"/>
        </dgm:presLayoutVars>
      </dgm:prSet>
      <dgm:spPr>
        <a:xfrm>
          <a:off x="1581506" y="1688636"/>
          <a:ext cx="1124261" cy="562130"/>
        </a:xfrm>
        <a:prstGeom prst="roundRect">
          <a:avLst>
            <a:gd name="adj" fmla="val 10000"/>
          </a:avLst>
        </a:prstGeom>
      </dgm:spPr>
    </dgm:pt>
    <dgm:pt modelId="{FE36A792-93AD-4985-9FD5-6DBA18CDD118}" type="pres">
      <dgm:prSet presAssocID="{F2CC54EB-4F0A-47DC-B122-16E040E151F7}" presName="level3hierChild" presStyleCnt="0"/>
      <dgm:spPr/>
    </dgm:pt>
    <dgm:pt modelId="{48FE7225-DC4C-496D-BBE7-BEAD705DE5EF}" type="pres">
      <dgm:prSet presAssocID="{4E5E6AE9-E5B7-40E2-B217-3CEF259EFB0F}" presName="root1" presStyleCnt="0"/>
      <dgm:spPr/>
    </dgm:pt>
    <dgm:pt modelId="{9F715E3F-DEE5-473B-8560-021EFDD10F91}" type="pres">
      <dgm:prSet presAssocID="{4E5E6AE9-E5B7-40E2-B217-3CEF259EFB0F}" presName="LevelOneTextNode" presStyleLbl="node0" presStyleIdx="1" presStyleCnt="2">
        <dgm:presLayoutVars>
          <dgm:chPref val="3"/>
        </dgm:presLayoutVars>
      </dgm:prSet>
      <dgm:spPr>
        <a:xfrm>
          <a:off x="7540" y="3271197"/>
          <a:ext cx="1124261" cy="562130"/>
        </a:xfrm>
        <a:prstGeom prst="roundRect">
          <a:avLst>
            <a:gd name="adj" fmla="val 10000"/>
          </a:avLst>
        </a:prstGeom>
      </dgm:spPr>
    </dgm:pt>
    <dgm:pt modelId="{CBA6CE44-610C-47BC-8FA8-54FA5762A7D8}" type="pres">
      <dgm:prSet presAssocID="{4E5E6AE9-E5B7-40E2-B217-3CEF259EFB0F}" presName="level2hierChild" presStyleCnt="0"/>
      <dgm:spPr/>
    </dgm:pt>
    <dgm:pt modelId="{574E5167-BE21-4D3A-80A8-5A3735030159}" type="pres">
      <dgm:prSet presAssocID="{2850527C-FE4D-464C-8DCF-B0B150C0E7F7}" presName="conn2-1" presStyleLbl="parChTrans1D2" presStyleIdx="2" presStyleCnt="4"/>
      <dgm:spPr/>
    </dgm:pt>
    <dgm:pt modelId="{EB81E355-A357-4F9C-9709-69559BAE6163}" type="pres">
      <dgm:prSet presAssocID="{2850527C-FE4D-464C-8DCF-B0B150C0E7F7}" presName="connTx" presStyleLbl="parChTrans1D2" presStyleIdx="2" presStyleCnt="4"/>
      <dgm:spPr/>
    </dgm:pt>
    <dgm:pt modelId="{37A1AC06-8598-409A-8080-A1FD8CF2B1D3}" type="pres">
      <dgm:prSet presAssocID="{71F192F0-F4FC-43B3-B13C-2324A78B48AF}" presName="root2" presStyleCnt="0"/>
      <dgm:spPr/>
    </dgm:pt>
    <dgm:pt modelId="{D10D127C-2F7F-47ED-9795-DFB253F69D26}" type="pres">
      <dgm:prSet presAssocID="{71F192F0-F4FC-43B3-B13C-2324A78B48AF}" presName="LevelTwoTextNode" presStyleLbl="node2" presStyleIdx="2" presStyleCnt="4">
        <dgm:presLayoutVars>
          <dgm:chPref val="3"/>
        </dgm:presLayoutVars>
      </dgm:prSet>
      <dgm:spPr>
        <a:xfrm>
          <a:off x="1581506" y="2335087"/>
          <a:ext cx="1124261" cy="562130"/>
        </a:xfrm>
        <a:prstGeom prst="roundRect">
          <a:avLst>
            <a:gd name="adj" fmla="val 10000"/>
          </a:avLst>
        </a:prstGeom>
      </dgm:spPr>
    </dgm:pt>
    <dgm:pt modelId="{28B971E8-AC00-4565-8052-F123614D37B9}" type="pres">
      <dgm:prSet presAssocID="{71F192F0-F4FC-43B3-B13C-2324A78B48AF}" presName="level3hierChild" presStyleCnt="0"/>
      <dgm:spPr/>
    </dgm:pt>
    <dgm:pt modelId="{77A765F7-6CB8-4C3A-871A-2EB2FED3C495}" type="pres">
      <dgm:prSet presAssocID="{95E6EBA6-0137-439B-A3D0-14A19B351DA9}" presName="conn2-1" presStyleLbl="parChTrans1D3" presStyleIdx="1" presStyleCnt="4"/>
      <dgm:spPr/>
    </dgm:pt>
    <dgm:pt modelId="{83DA7424-3F49-481A-94EF-C16BF82ACBA4}" type="pres">
      <dgm:prSet presAssocID="{95E6EBA6-0137-439B-A3D0-14A19B351DA9}" presName="connTx" presStyleLbl="parChTrans1D3" presStyleIdx="1" presStyleCnt="4"/>
      <dgm:spPr/>
    </dgm:pt>
    <dgm:pt modelId="{9E9508D5-3568-4647-957B-8A1CA49BFA1C}" type="pres">
      <dgm:prSet presAssocID="{C692B6C0-9F9E-46C1-A582-BF3398665ACD}" presName="root2" presStyleCnt="0"/>
      <dgm:spPr/>
    </dgm:pt>
    <dgm:pt modelId="{20D1E5FD-71B6-4B26-9834-CEA6EE86938F}" type="pres">
      <dgm:prSet presAssocID="{C692B6C0-9F9E-46C1-A582-BF3398665ACD}" presName="LevelTwoTextNode" presStyleLbl="node3" presStyleIdx="1" presStyleCnt="4">
        <dgm:presLayoutVars>
          <dgm:chPref val="3"/>
        </dgm:presLayoutVars>
      </dgm:prSet>
      <dgm:spPr>
        <a:xfrm>
          <a:off x="3155473" y="2335087"/>
          <a:ext cx="1124261" cy="562130"/>
        </a:xfrm>
        <a:prstGeom prst="roundRect">
          <a:avLst>
            <a:gd name="adj" fmla="val 10000"/>
          </a:avLst>
        </a:prstGeom>
      </dgm:spPr>
    </dgm:pt>
    <dgm:pt modelId="{FED2DD3D-8951-4AE6-AB9F-05287F311729}" type="pres">
      <dgm:prSet presAssocID="{C692B6C0-9F9E-46C1-A582-BF3398665ACD}" presName="level3hierChild" presStyleCnt="0"/>
      <dgm:spPr/>
    </dgm:pt>
    <dgm:pt modelId="{B42EA56D-26EA-4157-97F1-9813FD0E88AA}" type="pres">
      <dgm:prSet presAssocID="{899E5252-5B4D-41C1-9C04-9CE296B959A2}" presName="conn2-1" presStyleLbl="parChTrans1D2" presStyleIdx="3" presStyleCnt="4"/>
      <dgm:spPr/>
    </dgm:pt>
    <dgm:pt modelId="{19D94A05-2A71-47AD-B184-D4CD59B3D2BB}" type="pres">
      <dgm:prSet presAssocID="{899E5252-5B4D-41C1-9C04-9CE296B959A2}" presName="connTx" presStyleLbl="parChTrans1D2" presStyleIdx="3" presStyleCnt="4"/>
      <dgm:spPr/>
    </dgm:pt>
    <dgm:pt modelId="{BDAA41BB-64BF-4B56-B335-88223163A36A}" type="pres">
      <dgm:prSet presAssocID="{8BFEA243-6DC9-4F99-983A-032BE4D44D18}" presName="root2" presStyleCnt="0"/>
      <dgm:spPr/>
    </dgm:pt>
    <dgm:pt modelId="{5110F776-5801-47F6-B9FD-79828A8D7421}" type="pres">
      <dgm:prSet presAssocID="{8BFEA243-6DC9-4F99-983A-032BE4D44D18}" presName="LevelTwoTextNode" presStyleLbl="node2" presStyleIdx="3" presStyleCnt="4">
        <dgm:presLayoutVars>
          <dgm:chPref val="3"/>
        </dgm:presLayoutVars>
      </dgm:prSet>
      <dgm:spPr>
        <a:xfrm>
          <a:off x="1581506" y="4207308"/>
          <a:ext cx="1124261" cy="562130"/>
        </a:xfrm>
        <a:prstGeom prst="roundRect">
          <a:avLst>
            <a:gd name="adj" fmla="val 10000"/>
          </a:avLst>
        </a:prstGeom>
      </dgm:spPr>
    </dgm:pt>
    <dgm:pt modelId="{FF14A648-285C-4A95-8B05-349F4AC24CF3}" type="pres">
      <dgm:prSet presAssocID="{8BFEA243-6DC9-4F99-983A-032BE4D44D18}" presName="level3hierChild" presStyleCnt="0"/>
      <dgm:spPr/>
    </dgm:pt>
    <dgm:pt modelId="{93987EA5-F5B7-4011-A714-CDC3EB08DDFD}" type="pres">
      <dgm:prSet presAssocID="{26CACB67-C2B8-4FBB-BA01-16421CCA074F}" presName="conn2-1" presStyleLbl="parChTrans1D3" presStyleIdx="2" presStyleCnt="4"/>
      <dgm:spPr/>
    </dgm:pt>
    <dgm:pt modelId="{0DAA95D9-3D9A-4D49-9E80-63E8137D1292}" type="pres">
      <dgm:prSet presAssocID="{26CACB67-C2B8-4FBB-BA01-16421CCA074F}" presName="connTx" presStyleLbl="parChTrans1D3" presStyleIdx="2" presStyleCnt="4"/>
      <dgm:spPr/>
    </dgm:pt>
    <dgm:pt modelId="{AE6840EE-F3DF-460E-AE85-48AE550DE64D}" type="pres">
      <dgm:prSet presAssocID="{1D8DFB05-3716-4BA9-9726-E05AEEBBFCA6}" presName="root2" presStyleCnt="0"/>
      <dgm:spPr/>
    </dgm:pt>
    <dgm:pt modelId="{ECDB1B9D-8249-485D-A151-C7FB095E5C73}" type="pres">
      <dgm:prSet presAssocID="{1D8DFB05-3716-4BA9-9726-E05AEEBBFCA6}" presName="LevelTwoTextNode" presStyleLbl="node3" presStyleIdx="2" presStyleCnt="4">
        <dgm:presLayoutVars>
          <dgm:chPref val="3"/>
        </dgm:presLayoutVars>
      </dgm:prSet>
      <dgm:spPr>
        <a:xfrm>
          <a:off x="3155473" y="3221337"/>
          <a:ext cx="1124261" cy="562130"/>
        </a:xfrm>
        <a:prstGeom prst="roundRect">
          <a:avLst>
            <a:gd name="adj" fmla="val 10000"/>
          </a:avLst>
        </a:prstGeom>
      </dgm:spPr>
    </dgm:pt>
    <dgm:pt modelId="{075CA1C4-87DA-4A73-AC8F-40B7DEB50A67}" type="pres">
      <dgm:prSet presAssocID="{1D8DFB05-3716-4BA9-9726-E05AEEBBFCA6}" presName="level3hierChild" presStyleCnt="0"/>
      <dgm:spPr/>
    </dgm:pt>
    <dgm:pt modelId="{0914A17C-55D0-4714-8202-31885E2C7D81}" type="pres">
      <dgm:prSet presAssocID="{41F12C66-CEB3-448B-8466-A87C77875972}" presName="conn2-1" presStyleLbl="parChTrans1D4" presStyleIdx="10" presStyleCnt="22"/>
      <dgm:spPr/>
    </dgm:pt>
    <dgm:pt modelId="{45EA698C-5FAC-404F-A7F1-261B64DD6D39}" type="pres">
      <dgm:prSet presAssocID="{41F12C66-CEB3-448B-8466-A87C77875972}" presName="connTx" presStyleLbl="parChTrans1D4" presStyleIdx="10" presStyleCnt="22"/>
      <dgm:spPr/>
    </dgm:pt>
    <dgm:pt modelId="{8B5C0DC8-E7AF-4CC3-B9D9-6A34B74DCE67}" type="pres">
      <dgm:prSet presAssocID="{D2819F2B-1BF9-4910-99EF-EEFD76C80FBD}" presName="root2" presStyleCnt="0"/>
      <dgm:spPr/>
    </dgm:pt>
    <dgm:pt modelId="{6718947A-0F50-4BA1-9E5A-F3C9523038C4}" type="pres">
      <dgm:prSet presAssocID="{D2819F2B-1BF9-4910-99EF-EEFD76C80FBD}" presName="LevelTwoTextNode" presStyleLbl="node4" presStyleIdx="10" presStyleCnt="22">
        <dgm:presLayoutVars>
          <dgm:chPref val="3"/>
        </dgm:presLayoutVars>
      </dgm:prSet>
      <dgm:spPr>
        <a:xfrm>
          <a:off x="4729440" y="3221337"/>
          <a:ext cx="1124261" cy="562130"/>
        </a:xfrm>
        <a:prstGeom prst="roundRect">
          <a:avLst>
            <a:gd name="adj" fmla="val 10000"/>
          </a:avLst>
        </a:prstGeom>
      </dgm:spPr>
    </dgm:pt>
    <dgm:pt modelId="{B787F039-7A7D-47AA-AF87-E3572CACBF88}" type="pres">
      <dgm:prSet presAssocID="{D2819F2B-1BF9-4910-99EF-EEFD76C80FBD}" presName="level3hierChild" presStyleCnt="0"/>
      <dgm:spPr/>
    </dgm:pt>
    <dgm:pt modelId="{64CD3DC6-FFEE-431B-BCE0-1E5E4D2B2B23}" type="pres">
      <dgm:prSet presAssocID="{13198949-51CF-446F-B36D-3F49D8916257}" presName="conn2-1" presStyleLbl="parChTrans1D4" presStyleIdx="11" presStyleCnt="22"/>
      <dgm:spPr/>
    </dgm:pt>
    <dgm:pt modelId="{CC33825B-48BE-4B53-8E03-6CFA45783781}" type="pres">
      <dgm:prSet presAssocID="{13198949-51CF-446F-B36D-3F49D8916257}" presName="connTx" presStyleLbl="parChTrans1D4" presStyleIdx="11" presStyleCnt="22"/>
      <dgm:spPr/>
    </dgm:pt>
    <dgm:pt modelId="{AEA2A100-7C3E-48FB-95C1-4E1F9F196389}" type="pres">
      <dgm:prSet presAssocID="{BBD79194-0069-4056-A541-53E55997DE6E}" presName="root2" presStyleCnt="0"/>
      <dgm:spPr/>
    </dgm:pt>
    <dgm:pt modelId="{AAE9A721-5772-460A-84C2-908CCB88F9C6}" type="pres">
      <dgm:prSet presAssocID="{BBD79194-0069-4056-A541-53E55997DE6E}" presName="LevelTwoTextNode" presStyleLbl="node4" presStyleIdx="11" presStyleCnt="22" custScaleX="317207" custScaleY="216951">
        <dgm:presLayoutVars>
          <dgm:chPref val="3"/>
        </dgm:presLayoutVars>
      </dgm:prSet>
      <dgm:spPr/>
    </dgm:pt>
    <dgm:pt modelId="{EC749D16-B02E-45CD-846B-ADF323912B88}" type="pres">
      <dgm:prSet presAssocID="{BBD79194-0069-4056-A541-53E55997DE6E}" presName="level3hierChild" presStyleCnt="0"/>
      <dgm:spPr/>
    </dgm:pt>
    <dgm:pt modelId="{5576E418-545F-4C13-BC2B-FABD6C534A0A}" type="pres">
      <dgm:prSet presAssocID="{11BF07F7-EBEE-4945-946B-E41909C11B57}" presName="conn2-1" presStyleLbl="parChTrans1D3" presStyleIdx="3" presStyleCnt="4"/>
      <dgm:spPr/>
    </dgm:pt>
    <dgm:pt modelId="{5BA53002-D2E6-4102-831C-DF448460BDE8}" type="pres">
      <dgm:prSet presAssocID="{11BF07F7-EBEE-4945-946B-E41909C11B57}" presName="connTx" presStyleLbl="parChTrans1D3" presStyleIdx="3" presStyleCnt="4"/>
      <dgm:spPr/>
    </dgm:pt>
    <dgm:pt modelId="{2D5ABDFD-E246-46B0-933A-BB8251B6976D}" type="pres">
      <dgm:prSet presAssocID="{C0960ACA-838F-4FE3-9DF2-7473ED275188}" presName="root2" presStyleCnt="0"/>
      <dgm:spPr/>
    </dgm:pt>
    <dgm:pt modelId="{3C91FDED-7D41-47E7-AF91-B1B83BA08EE2}" type="pres">
      <dgm:prSet presAssocID="{C0960ACA-838F-4FE3-9DF2-7473ED275188}" presName="LevelTwoTextNode" presStyleLbl="node3" presStyleIdx="3" presStyleCnt="4">
        <dgm:presLayoutVars>
          <dgm:chPref val="3"/>
        </dgm:presLayoutVars>
      </dgm:prSet>
      <dgm:spPr>
        <a:xfrm>
          <a:off x="3155473" y="5193280"/>
          <a:ext cx="1124261" cy="562130"/>
        </a:xfrm>
        <a:prstGeom prst="roundRect">
          <a:avLst>
            <a:gd name="adj" fmla="val 10000"/>
          </a:avLst>
        </a:prstGeom>
      </dgm:spPr>
    </dgm:pt>
    <dgm:pt modelId="{5A95AA1D-BC47-40E0-8206-08E7B5BAAA25}" type="pres">
      <dgm:prSet presAssocID="{C0960ACA-838F-4FE3-9DF2-7473ED275188}" presName="level3hierChild" presStyleCnt="0"/>
      <dgm:spPr/>
    </dgm:pt>
    <dgm:pt modelId="{7487D51D-11B5-497B-8F22-6B3B6110487A}" type="pres">
      <dgm:prSet presAssocID="{9691EDFA-02A3-4773-BA43-4B6BA6B66C85}" presName="conn2-1" presStyleLbl="parChTrans1D4" presStyleIdx="12" presStyleCnt="22"/>
      <dgm:spPr/>
    </dgm:pt>
    <dgm:pt modelId="{BB0C9F0D-92C3-4750-9D55-D84F83BF8614}" type="pres">
      <dgm:prSet presAssocID="{9691EDFA-02A3-4773-BA43-4B6BA6B66C85}" presName="connTx" presStyleLbl="parChTrans1D4" presStyleIdx="12" presStyleCnt="22"/>
      <dgm:spPr/>
    </dgm:pt>
    <dgm:pt modelId="{09D17423-F705-4B7C-A68C-AB45E2FFF554}" type="pres">
      <dgm:prSet presAssocID="{533D4E13-BF92-4CD9-BEFA-4E847D1EF528}" presName="root2" presStyleCnt="0"/>
      <dgm:spPr/>
    </dgm:pt>
    <dgm:pt modelId="{03A04A22-CECB-4B2E-8665-9B0B66F8ED8E}" type="pres">
      <dgm:prSet presAssocID="{533D4E13-BF92-4CD9-BEFA-4E847D1EF528}" presName="LevelTwoTextNode" presStyleLbl="node4" presStyleIdx="12" presStyleCnt="22" custScaleY="252473">
        <dgm:presLayoutVars>
          <dgm:chPref val="3"/>
        </dgm:presLayoutVars>
      </dgm:prSet>
      <dgm:spPr>
        <a:xfrm>
          <a:off x="4729440" y="4312035"/>
          <a:ext cx="1124261" cy="1444519"/>
        </a:xfrm>
        <a:prstGeom prst="roundRect">
          <a:avLst>
            <a:gd name="adj" fmla="val 10000"/>
          </a:avLst>
        </a:prstGeom>
      </dgm:spPr>
    </dgm:pt>
    <dgm:pt modelId="{A5116863-B04D-4A25-B8E0-908169471801}" type="pres">
      <dgm:prSet presAssocID="{533D4E13-BF92-4CD9-BEFA-4E847D1EF528}" presName="level3hierChild" presStyleCnt="0"/>
      <dgm:spPr/>
    </dgm:pt>
    <dgm:pt modelId="{3010C3CD-9E29-42AB-846A-F53C033992EC}" type="pres">
      <dgm:prSet presAssocID="{1C15E4C5-C1D6-4087-9B5C-373A0E57F08E}" presName="conn2-1" presStyleLbl="parChTrans1D4" presStyleIdx="13" presStyleCnt="22"/>
      <dgm:spPr/>
    </dgm:pt>
    <dgm:pt modelId="{12CCEDD1-D667-426E-9626-2F96A8A30C47}" type="pres">
      <dgm:prSet presAssocID="{1C15E4C5-C1D6-4087-9B5C-373A0E57F08E}" presName="connTx" presStyleLbl="parChTrans1D4" presStyleIdx="13" presStyleCnt="22"/>
      <dgm:spPr/>
    </dgm:pt>
    <dgm:pt modelId="{2B103A6C-0D8D-4685-B974-8B0AF4D67714}" type="pres">
      <dgm:prSet presAssocID="{526F1103-B78C-42F5-B9A5-E57B697874C1}" presName="root2" presStyleCnt="0"/>
      <dgm:spPr/>
    </dgm:pt>
    <dgm:pt modelId="{85A78737-D003-44DB-9EA5-75CA36D6ACD5}" type="pres">
      <dgm:prSet presAssocID="{526F1103-B78C-42F5-B9A5-E57B697874C1}" presName="LevelTwoTextNode" presStyleLbl="node4" presStyleIdx="13" presStyleCnt="22">
        <dgm:presLayoutVars>
          <dgm:chPref val="3"/>
        </dgm:presLayoutVars>
      </dgm:prSet>
      <dgm:spPr>
        <a:xfrm>
          <a:off x="6303406" y="4158327"/>
          <a:ext cx="1124261" cy="562130"/>
        </a:xfrm>
        <a:prstGeom prst="roundRect">
          <a:avLst>
            <a:gd name="adj" fmla="val 10000"/>
          </a:avLst>
        </a:prstGeom>
      </dgm:spPr>
    </dgm:pt>
    <dgm:pt modelId="{7183EE33-C0F6-450B-ABC8-51C186EA6327}" type="pres">
      <dgm:prSet presAssocID="{526F1103-B78C-42F5-B9A5-E57B697874C1}" presName="level3hierChild" presStyleCnt="0"/>
      <dgm:spPr/>
    </dgm:pt>
    <dgm:pt modelId="{C7DD1406-D3FC-4DBF-962C-79FCAD947B64}" type="pres">
      <dgm:prSet presAssocID="{559952EC-E786-4211-AB69-69FFB19D81AC}" presName="conn2-1" presStyleLbl="parChTrans1D4" presStyleIdx="14" presStyleCnt="22"/>
      <dgm:spPr/>
    </dgm:pt>
    <dgm:pt modelId="{69015E7C-E7D0-46ED-9951-34015911D119}" type="pres">
      <dgm:prSet presAssocID="{559952EC-E786-4211-AB69-69FFB19D81AC}" presName="connTx" presStyleLbl="parChTrans1D4" presStyleIdx="14" presStyleCnt="22"/>
      <dgm:spPr/>
    </dgm:pt>
    <dgm:pt modelId="{28F737AE-CE2A-4F2C-81AC-4CD5AA6F1183}" type="pres">
      <dgm:prSet presAssocID="{1E83019C-19A2-4AA3-B73C-35B3524C081E}" presName="root2" presStyleCnt="0"/>
      <dgm:spPr/>
    </dgm:pt>
    <dgm:pt modelId="{2E8A4B4F-3953-4DD3-9C0A-011509F26E53}" type="pres">
      <dgm:prSet presAssocID="{1E83019C-19A2-4AA3-B73C-35B3524C081E}" presName="LevelTwoTextNode" presStyleLbl="node4" presStyleIdx="14" presStyleCnt="22" custScaleX="179627" custScaleY="69948">
        <dgm:presLayoutVars>
          <dgm:chPref val="3"/>
        </dgm:presLayoutVars>
      </dgm:prSet>
      <dgm:spPr>
        <a:xfrm>
          <a:off x="7877373" y="4107587"/>
          <a:ext cx="1124261" cy="663612"/>
        </a:xfrm>
        <a:prstGeom prst="roundRect">
          <a:avLst>
            <a:gd name="adj" fmla="val 10000"/>
          </a:avLst>
        </a:prstGeom>
      </dgm:spPr>
    </dgm:pt>
    <dgm:pt modelId="{F7F2705E-39A9-45D4-AE6F-9A0F2644BA6D}" type="pres">
      <dgm:prSet presAssocID="{1E83019C-19A2-4AA3-B73C-35B3524C081E}" presName="level3hierChild" presStyleCnt="0"/>
      <dgm:spPr/>
    </dgm:pt>
    <dgm:pt modelId="{60728B35-118A-4736-927D-B98811852B0E}" type="pres">
      <dgm:prSet presAssocID="{C8018EA3-5046-4AE6-A85C-8071843A451A}" presName="conn2-1" presStyleLbl="parChTrans1D4" presStyleIdx="15" presStyleCnt="22"/>
      <dgm:spPr/>
    </dgm:pt>
    <dgm:pt modelId="{93F7F7AF-ACE4-44A6-BA3E-7739EF98A694}" type="pres">
      <dgm:prSet presAssocID="{C8018EA3-5046-4AE6-A85C-8071843A451A}" presName="connTx" presStyleLbl="parChTrans1D4" presStyleIdx="15" presStyleCnt="22"/>
      <dgm:spPr/>
    </dgm:pt>
    <dgm:pt modelId="{BC4477A4-C8E8-46D4-9E22-B83FAD5D78E0}" type="pres">
      <dgm:prSet presAssocID="{E00A724E-F6D0-4EEF-A3FA-B11E9CD98585}" presName="root2" presStyleCnt="0"/>
      <dgm:spPr/>
    </dgm:pt>
    <dgm:pt modelId="{6DE3A84F-8483-420C-B2B3-3AB0291D3EB1}" type="pres">
      <dgm:prSet presAssocID="{E00A724E-F6D0-4EEF-A3FA-B11E9CD98585}" presName="LevelTwoTextNode" presStyleLbl="node4" presStyleIdx="15" presStyleCnt="22">
        <dgm:presLayoutVars>
          <dgm:chPref val="3"/>
        </dgm:presLayoutVars>
      </dgm:prSet>
      <dgm:spPr>
        <a:xfrm>
          <a:off x="6303406" y="5348131"/>
          <a:ext cx="1124261" cy="562130"/>
        </a:xfrm>
        <a:prstGeom prst="roundRect">
          <a:avLst>
            <a:gd name="adj" fmla="val 10000"/>
          </a:avLst>
        </a:prstGeom>
      </dgm:spPr>
    </dgm:pt>
    <dgm:pt modelId="{EC778BA5-FD9D-47A1-920D-CF0409262686}" type="pres">
      <dgm:prSet presAssocID="{E00A724E-F6D0-4EEF-A3FA-B11E9CD98585}" presName="level3hierChild" presStyleCnt="0"/>
      <dgm:spPr/>
    </dgm:pt>
    <dgm:pt modelId="{E4A35317-B61C-4D02-AF6E-900A014C9924}" type="pres">
      <dgm:prSet presAssocID="{FDE429D9-3DE3-4F20-B786-6184B6908755}" presName="conn2-1" presStyleLbl="parChTrans1D4" presStyleIdx="16" presStyleCnt="22"/>
      <dgm:spPr/>
    </dgm:pt>
    <dgm:pt modelId="{88F8722D-50B8-4274-8546-C926CFCD5841}" type="pres">
      <dgm:prSet presAssocID="{FDE429D9-3DE3-4F20-B786-6184B6908755}" presName="connTx" presStyleLbl="parChTrans1D4" presStyleIdx="16" presStyleCnt="22"/>
      <dgm:spPr/>
    </dgm:pt>
    <dgm:pt modelId="{3A382402-023C-41DF-9BF4-CFA916F5BE8F}" type="pres">
      <dgm:prSet presAssocID="{7B547139-EC2B-4798-8E25-A97CFC1B930C}" presName="root2" presStyleCnt="0"/>
      <dgm:spPr/>
    </dgm:pt>
    <dgm:pt modelId="{1B7149AB-4C15-49BF-BDA1-1AB87BEDBD89}" type="pres">
      <dgm:prSet presAssocID="{7B547139-EC2B-4798-8E25-A97CFC1B930C}" presName="LevelTwoTextNode" presStyleLbl="node4" presStyleIdx="16" presStyleCnt="22" custScaleY="126573">
        <dgm:presLayoutVars>
          <dgm:chPref val="3"/>
        </dgm:presLayoutVars>
      </dgm:prSet>
      <dgm:spPr>
        <a:xfrm>
          <a:off x="7877373" y="4855519"/>
          <a:ext cx="1124261" cy="900904"/>
        </a:xfrm>
        <a:prstGeom prst="roundRect">
          <a:avLst>
            <a:gd name="adj" fmla="val 10000"/>
          </a:avLst>
        </a:prstGeom>
      </dgm:spPr>
    </dgm:pt>
    <dgm:pt modelId="{4C6208BD-CF24-443E-8380-A6B84E12C0B4}" type="pres">
      <dgm:prSet presAssocID="{7B547139-EC2B-4798-8E25-A97CFC1B930C}" presName="level3hierChild" presStyleCnt="0"/>
      <dgm:spPr/>
    </dgm:pt>
    <dgm:pt modelId="{9B471479-96F8-4476-A277-5A29EF12AFF9}" type="pres">
      <dgm:prSet presAssocID="{AC1BBECD-2421-4B54-9F21-58AC5C15158B}" presName="conn2-1" presStyleLbl="parChTrans1D4" presStyleIdx="17" presStyleCnt="22"/>
      <dgm:spPr/>
    </dgm:pt>
    <dgm:pt modelId="{BFAE246F-AB5A-4186-AFDC-E4FFA397C42E}" type="pres">
      <dgm:prSet presAssocID="{AC1BBECD-2421-4B54-9F21-58AC5C15158B}" presName="connTx" presStyleLbl="parChTrans1D4" presStyleIdx="17" presStyleCnt="22"/>
      <dgm:spPr/>
    </dgm:pt>
    <dgm:pt modelId="{B53B159E-23F9-4048-B859-01C20B5AB126}" type="pres">
      <dgm:prSet presAssocID="{5E25189A-4A8A-48AD-B6E1-DBF22E9D8859}" presName="root2" presStyleCnt="0"/>
      <dgm:spPr/>
    </dgm:pt>
    <dgm:pt modelId="{563DCC7B-DE30-4303-A84E-9F75B9D43C7D}" type="pres">
      <dgm:prSet presAssocID="{5E25189A-4A8A-48AD-B6E1-DBF22E9D8859}" presName="LevelTwoTextNode" presStyleLbl="node4" presStyleIdx="17" presStyleCnt="22" custScaleY="124141">
        <dgm:presLayoutVars>
          <dgm:chPref val="3"/>
        </dgm:presLayoutVars>
      </dgm:prSet>
      <dgm:spPr>
        <a:xfrm>
          <a:off x="9451339" y="4957054"/>
          <a:ext cx="1124261" cy="697834"/>
        </a:xfrm>
        <a:prstGeom prst="roundRect">
          <a:avLst>
            <a:gd name="adj" fmla="val 10000"/>
          </a:avLst>
        </a:prstGeom>
      </dgm:spPr>
    </dgm:pt>
    <dgm:pt modelId="{E891B24A-4C73-44B6-B005-9CDDE1DEC55D}" type="pres">
      <dgm:prSet presAssocID="{5E25189A-4A8A-48AD-B6E1-DBF22E9D8859}" presName="level3hierChild" presStyleCnt="0"/>
      <dgm:spPr/>
    </dgm:pt>
    <dgm:pt modelId="{CE359E46-C9FF-4E35-94A3-A0DC81DC5FD5}" type="pres">
      <dgm:prSet presAssocID="{CF9DFC11-9649-4E0B-B240-E689013B5E93}" presName="conn2-1" presStyleLbl="parChTrans1D4" presStyleIdx="18" presStyleCnt="22"/>
      <dgm:spPr/>
    </dgm:pt>
    <dgm:pt modelId="{B3EE0D8C-127A-4B30-A176-7E3C9FA1008B}" type="pres">
      <dgm:prSet presAssocID="{CF9DFC11-9649-4E0B-B240-E689013B5E93}" presName="connTx" presStyleLbl="parChTrans1D4" presStyleIdx="18" presStyleCnt="22"/>
      <dgm:spPr/>
    </dgm:pt>
    <dgm:pt modelId="{E1377408-4158-489C-897A-C9E37E22B785}" type="pres">
      <dgm:prSet presAssocID="{F717E026-0E3E-4665-9C61-08C7C6634484}" presName="root2" presStyleCnt="0"/>
      <dgm:spPr/>
    </dgm:pt>
    <dgm:pt modelId="{41B293D7-5632-4EA8-A8D5-20F087785759}" type="pres">
      <dgm:prSet presAssocID="{F717E026-0E3E-4665-9C61-08C7C6634484}" presName="LevelTwoTextNode" presStyleLbl="node4" presStyleIdx="18" presStyleCnt="22">
        <dgm:presLayoutVars>
          <dgm:chPref val="3"/>
        </dgm:presLayoutVars>
      </dgm:prSet>
      <dgm:spPr>
        <a:xfrm>
          <a:off x="7877373" y="5840743"/>
          <a:ext cx="1124261" cy="562130"/>
        </a:xfrm>
        <a:prstGeom prst="roundRect">
          <a:avLst>
            <a:gd name="adj" fmla="val 10000"/>
          </a:avLst>
        </a:prstGeom>
      </dgm:spPr>
    </dgm:pt>
    <dgm:pt modelId="{77A51E84-CD93-49C4-9E30-38C904B4B9A7}" type="pres">
      <dgm:prSet presAssocID="{F717E026-0E3E-4665-9C61-08C7C6634484}" presName="level3hierChild" presStyleCnt="0"/>
      <dgm:spPr/>
    </dgm:pt>
    <dgm:pt modelId="{8650A522-8C7E-4C49-ACE1-8ABCA0749CDC}" type="pres">
      <dgm:prSet presAssocID="{40B7569E-0CEF-4D3F-8114-10EB436CA10E}" presName="conn2-1" presStyleLbl="parChTrans1D4" presStyleIdx="19" presStyleCnt="22"/>
      <dgm:spPr/>
    </dgm:pt>
    <dgm:pt modelId="{3B79FFBF-4707-4E6C-9209-FE2959483901}" type="pres">
      <dgm:prSet presAssocID="{40B7569E-0CEF-4D3F-8114-10EB436CA10E}" presName="connTx" presStyleLbl="parChTrans1D4" presStyleIdx="19" presStyleCnt="22"/>
      <dgm:spPr/>
    </dgm:pt>
    <dgm:pt modelId="{4E93605E-37D7-4F4E-9EC0-22BE510C2B40}" type="pres">
      <dgm:prSet presAssocID="{08C07810-5721-4A5F-82CE-CB3A8E3A50EB}" presName="root2" presStyleCnt="0"/>
      <dgm:spPr/>
    </dgm:pt>
    <dgm:pt modelId="{19825916-9AF9-42AE-82C4-20204B366931}" type="pres">
      <dgm:prSet presAssocID="{08C07810-5721-4A5F-82CE-CB3A8E3A50EB}" presName="LevelTwoTextNode" presStyleLbl="node4" presStyleIdx="19" presStyleCnt="22" custScaleY="124208">
        <dgm:presLayoutVars>
          <dgm:chPref val="3"/>
        </dgm:presLayoutVars>
      </dgm:prSet>
      <dgm:spPr>
        <a:xfrm>
          <a:off x="9451339" y="5772703"/>
          <a:ext cx="1124261" cy="698211"/>
        </a:xfrm>
        <a:prstGeom prst="roundRect">
          <a:avLst>
            <a:gd name="adj" fmla="val 10000"/>
          </a:avLst>
        </a:prstGeom>
      </dgm:spPr>
    </dgm:pt>
    <dgm:pt modelId="{9A0AC392-B023-431C-89D7-06D8CD9C5899}" type="pres">
      <dgm:prSet presAssocID="{08C07810-5721-4A5F-82CE-CB3A8E3A50EB}" presName="level3hierChild" presStyleCnt="0"/>
      <dgm:spPr/>
    </dgm:pt>
    <dgm:pt modelId="{5C832105-77F2-474B-A8C1-B028E154A488}" type="pres">
      <dgm:prSet presAssocID="{1DEF3D1B-C5B0-4C8D-A4F5-29ED7F6E9212}" presName="conn2-1" presStyleLbl="parChTrans1D4" presStyleIdx="20" presStyleCnt="22"/>
      <dgm:spPr/>
    </dgm:pt>
    <dgm:pt modelId="{6C678D0F-5821-4CAD-BB52-5E6F227592AC}" type="pres">
      <dgm:prSet presAssocID="{1DEF3D1B-C5B0-4C8D-A4F5-29ED7F6E9212}" presName="connTx" presStyleLbl="parChTrans1D4" presStyleIdx="20" presStyleCnt="22"/>
      <dgm:spPr/>
    </dgm:pt>
    <dgm:pt modelId="{BA725373-93EB-4418-8E50-6ADA22592555}" type="pres">
      <dgm:prSet presAssocID="{CB56483B-5A74-4765-8B3D-987C717E3CA5}" presName="root2" presStyleCnt="0"/>
      <dgm:spPr/>
    </dgm:pt>
    <dgm:pt modelId="{1F260B5A-8C88-4C29-8C3C-B4D280129964}" type="pres">
      <dgm:prSet presAssocID="{CB56483B-5A74-4765-8B3D-987C717E3CA5}" presName="LevelTwoTextNode" presStyleLbl="node4" presStyleIdx="20" presStyleCnt="22">
        <dgm:presLayoutVars>
          <dgm:chPref val="3"/>
        </dgm:presLayoutVars>
      </dgm:prSet>
      <dgm:spPr>
        <a:xfrm>
          <a:off x="4729440" y="6074525"/>
          <a:ext cx="1124261" cy="562130"/>
        </a:xfrm>
        <a:prstGeom prst="roundRect">
          <a:avLst>
            <a:gd name="adj" fmla="val 10000"/>
          </a:avLst>
        </a:prstGeom>
      </dgm:spPr>
    </dgm:pt>
    <dgm:pt modelId="{CCA22AB7-03FB-4C72-ABCE-B03D0DF06F86}" type="pres">
      <dgm:prSet presAssocID="{CB56483B-5A74-4765-8B3D-987C717E3CA5}" presName="level3hierChild" presStyleCnt="0"/>
      <dgm:spPr/>
    </dgm:pt>
    <dgm:pt modelId="{E2236903-7C7B-449F-9A51-8F9B7EDB3009}" type="pres">
      <dgm:prSet presAssocID="{77F5C0D0-68EF-4609-B790-156CB644AC3A}" presName="conn2-1" presStyleLbl="parChTrans1D4" presStyleIdx="21" presStyleCnt="22"/>
      <dgm:spPr/>
    </dgm:pt>
    <dgm:pt modelId="{085F8089-D598-4067-9605-E91E3A37FEC6}" type="pres">
      <dgm:prSet presAssocID="{77F5C0D0-68EF-4609-B790-156CB644AC3A}" presName="connTx" presStyleLbl="parChTrans1D4" presStyleIdx="21" presStyleCnt="22"/>
      <dgm:spPr/>
    </dgm:pt>
    <dgm:pt modelId="{1E29FF3C-9684-4DA1-835C-B4CF4DF5C649}" type="pres">
      <dgm:prSet presAssocID="{1CB6B040-8879-42C6-8F44-BB70B3D8127E}" presName="root2" presStyleCnt="0"/>
      <dgm:spPr/>
    </dgm:pt>
    <dgm:pt modelId="{12971581-317B-4316-A060-D94E61E3478E}" type="pres">
      <dgm:prSet presAssocID="{1CB6B040-8879-42C6-8F44-BB70B3D8127E}" presName="LevelTwoTextNode" presStyleLbl="node4" presStyleIdx="21" presStyleCnt="22" custScaleY="128443">
        <dgm:presLayoutVars>
          <dgm:chPref val="3"/>
        </dgm:presLayoutVars>
      </dgm:prSet>
      <dgm:spPr>
        <a:xfrm>
          <a:off x="6275300" y="6032295"/>
          <a:ext cx="1093032" cy="701961"/>
        </a:xfrm>
        <a:prstGeom prst="roundRect">
          <a:avLst>
            <a:gd name="adj" fmla="val 10000"/>
          </a:avLst>
        </a:prstGeom>
      </dgm:spPr>
    </dgm:pt>
    <dgm:pt modelId="{5B6295CE-5886-4730-B630-61388517BDDC}" type="pres">
      <dgm:prSet presAssocID="{1CB6B040-8879-42C6-8F44-BB70B3D8127E}" presName="level3hierChild" presStyleCnt="0"/>
      <dgm:spPr/>
    </dgm:pt>
  </dgm:ptLst>
  <dgm:cxnLst>
    <dgm:cxn modelId="{487C4200-2C59-42EC-86BD-792DC158DD62}" srcId="{8BFEA243-6DC9-4F99-983A-032BE4D44D18}" destId="{1D8DFB05-3716-4BA9-9726-E05AEEBBFCA6}" srcOrd="0" destOrd="0" parTransId="{26CACB67-C2B8-4FBB-BA01-16421CCA074F}" sibTransId="{C0B124C1-F3D5-4349-A8CB-31B9B1288FE6}"/>
    <dgm:cxn modelId="{F9A01D01-151D-45DD-8BB7-70E9DECB2D75}" type="presOf" srcId="{C71C45FA-DD0C-4747-BD0F-27508D436F83}" destId="{54D3CD7B-975B-49B8-9536-5274595E0419}" srcOrd="0" destOrd="0" presId="urn:microsoft.com/office/officeart/2005/8/layout/hierarchy2"/>
    <dgm:cxn modelId="{5A6E4202-8D7D-4BC5-B572-91FFAA43A322}" type="presOf" srcId="{23E063CF-BCA5-4EB7-9CC9-76F7A8C2D990}" destId="{2BF90E10-2D95-4C95-B1C8-D897B340B6CD}" srcOrd="1" destOrd="0" presId="urn:microsoft.com/office/officeart/2005/8/layout/hierarchy2"/>
    <dgm:cxn modelId="{7B68FB06-4FCA-4D5C-9852-3288C11EEDB8}" type="presOf" srcId="{11BF07F7-EBEE-4945-946B-E41909C11B57}" destId="{5BA53002-D2E6-4102-831C-DF448460BDE8}" srcOrd="1" destOrd="0" presId="urn:microsoft.com/office/officeart/2005/8/layout/hierarchy2"/>
    <dgm:cxn modelId="{93A3B407-5249-42C2-A292-4AE588D8C1C1}" type="presOf" srcId="{B2879DF9-B65C-4616-9624-1A7811A3BA4D}" destId="{07625C54-7522-42C1-B2EC-B5A17A4851A0}" srcOrd="1" destOrd="0" presId="urn:microsoft.com/office/officeart/2005/8/layout/hierarchy2"/>
    <dgm:cxn modelId="{A9792D08-1C0A-4958-AD89-C4EE01B88594}" type="presOf" srcId="{AC1BBECD-2421-4B54-9F21-58AC5C15158B}" destId="{BFAE246F-AB5A-4186-AFDC-E4FFA397C42E}" srcOrd="1" destOrd="0" presId="urn:microsoft.com/office/officeart/2005/8/layout/hierarchy2"/>
    <dgm:cxn modelId="{29853C0D-FEE4-487A-84D2-92B8FF6C0844}" type="presOf" srcId="{40B7569E-0CEF-4D3F-8114-10EB436CA10E}" destId="{8650A522-8C7E-4C49-ACE1-8ABCA0749CDC}" srcOrd="0" destOrd="0" presId="urn:microsoft.com/office/officeart/2005/8/layout/hierarchy2"/>
    <dgm:cxn modelId="{3C1C750D-37E2-4964-80AE-2E38840A2055}" type="presOf" srcId="{F717E026-0E3E-4665-9C61-08C7C6634484}" destId="{41B293D7-5632-4EA8-A8D5-20F087785759}" srcOrd="0" destOrd="0" presId="urn:microsoft.com/office/officeart/2005/8/layout/hierarchy2"/>
    <dgm:cxn modelId="{20474B0E-C030-4DCB-9E30-DDA059720644}" srcId="{732C0789-E641-4FEE-8071-2AB6E0D3984F}" destId="{0759FCE0-50D8-4E1E-9D84-2CD420969731}" srcOrd="0" destOrd="0" parTransId="{B2879DF9-B65C-4616-9624-1A7811A3BA4D}" sibTransId="{4910BBCC-87FD-45FF-ACB6-6934F07075ED}"/>
    <dgm:cxn modelId="{DF2C4910-A67F-479C-96FB-4056D57694C8}" srcId="{71F192F0-F4FC-43B3-B13C-2324A78B48AF}" destId="{C692B6C0-9F9E-46C1-A582-BF3398665ACD}" srcOrd="0" destOrd="0" parTransId="{95E6EBA6-0137-439B-A3D0-14A19B351DA9}" sibTransId="{AD2BA4CB-D926-4E03-8F97-4584F52D6054}"/>
    <dgm:cxn modelId="{F9D71911-2583-40BC-B8A3-71E3205FEBC5}" srcId="{22F969A6-62EB-4059-9E3E-E19C38F29E5D}" destId="{D8C607AC-7D8B-472D-996D-374467E45BEC}" srcOrd="0" destOrd="0" parTransId="{A0465ED0-1C39-400C-BE95-FF63BE371A26}" sibTransId="{40B25195-B964-4F3C-9331-E7E901BDDD31}"/>
    <dgm:cxn modelId="{63E7FC13-8223-4D8B-A7BE-05F11CF9A526}" type="presOf" srcId="{732C0789-E641-4FEE-8071-2AB6E0D3984F}" destId="{BD755B80-77F2-48A4-BFF6-1D30F4F5F362}" srcOrd="0" destOrd="0" presId="urn:microsoft.com/office/officeart/2005/8/layout/hierarchy2"/>
    <dgm:cxn modelId="{4EA20614-37BD-4B9E-9919-76C50CDB1154}" type="presOf" srcId="{1E83019C-19A2-4AA3-B73C-35B3524C081E}" destId="{2E8A4B4F-3953-4DD3-9C0A-011509F26E53}" srcOrd="0" destOrd="0" presId="urn:microsoft.com/office/officeart/2005/8/layout/hierarchy2"/>
    <dgm:cxn modelId="{30044B14-94A9-43F6-A70A-017658F0C422}" srcId="{7B547139-EC2B-4798-8E25-A97CFC1B930C}" destId="{5E25189A-4A8A-48AD-B6E1-DBF22E9D8859}" srcOrd="0" destOrd="0" parTransId="{AC1BBECD-2421-4B54-9F21-58AC5C15158B}" sibTransId="{DFB19E6E-4983-440B-87B5-E432BAAD1EEC}"/>
    <dgm:cxn modelId="{651EBE16-7B57-438B-AD71-4B7628433BEE}" type="presOf" srcId="{13198949-51CF-446F-B36D-3F49D8916257}" destId="{CC33825B-48BE-4B53-8E03-6CFA45783781}" srcOrd="1" destOrd="0" presId="urn:microsoft.com/office/officeart/2005/8/layout/hierarchy2"/>
    <dgm:cxn modelId="{7FBCE617-ED1F-4C0A-81AA-723511FC48DB}" srcId="{1D8DFB05-3716-4BA9-9726-E05AEEBBFCA6}" destId="{D2819F2B-1BF9-4910-99EF-EEFD76C80FBD}" srcOrd="0" destOrd="0" parTransId="{41F12C66-CEB3-448B-8466-A87C77875972}" sibTransId="{0745AAF2-731C-4F8E-87EF-0D72543ED471}"/>
    <dgm:cxn modelId="{4E886118-90C3-4B9A-8535-6D529116854E}" type="presOf" srcId="{5E25189A-4A8A-48AD-B6E1-DBF22E9D8859}" destId="{563DCC7B-DE30-4303-A84E-9F75B9D43C7D}" srcOrd="0" destOrd="0" presId="urn:microsoft.com/office/officeart/2005/8/layout/hierarchy2"/>
    <dgm:cxn modelId="{BFB94819-3BE9-444A-B7AF-CF517C48237D}" type="presOf" srcId="{A623CDFC-7C73-4DEB-B9D1-6BA6A5754400}" destId="{668B4138-B8EA-47BC-9213-7E674BA0D102}" srcOrd="0" destOrd="0" presId="urn:microsoft.com/office/officeart/2005/8/layout/hierarchy2"/>
    <dgm:cxn modelId="{2483EB1A-35BE-4358-AB5D-99C3A5A72439}" type="presOf" srcId="{1DEF3D1B-C5B0-4C8D-A4F5-29ED7F6E9212}" destId="{6C678D0F-5821-4CAD-BB52-5E6F227592AC}" srcOrd="1" destOrd="0" presId="urn:microsoft.com/office/officeart/2005/8/layout/hierarchy2"/>
    <dgm:cxn modelId="{3990011C-1E41-48DC-8309-AC3AA407D0C6}" srcId="{D2819F2B-1BF9-4910-99EF-EEFD76C80FBD}" destId="{BBD79194-0069-4056-A541-53E55997DE6E}" srcOrd="0" destOrd="0" parTransId="{13198949-51CF-446F-B36D-3F49D8916257}" sibTransId="{0148414F-BDCE-4277-80F3-990A8AD0ED40}"/>
    <dgm:cxn modelId="{91A2511C-6EDD-4DA2-9F06-2FAA083E918A}" type="presOf" srcId="{BBD79194-0069-4056-A541-53E55997DE6E}" destId="{AAE9A721-5772-460A-84C2-908CCB88F9C6}" srcOrd="0" destOrd="0" presId="urn:microsoft.com/office/officeart/2005/8/layout/hierarchy2"/>
    <dgm:cxn modelId="{9E14861E-59E5-4F05-A412-906EA02CD5A6}" type="presOf" srcId="{9691EDFA-02A3-4773-BA43-4B6BA6B66C85}" destId="{7487D51D-11B5-497B-8F22-6B3B6110487A}" srcOrd="0" destOrd="0" presId="urn:microsoft.com/office/officeart/2005/8/layout/hierarchy2"/>
    <dgm:cxn modelId="{0D62D023-FB51-492D-90CB-CCD2D921ED1D}" type="presOf" srcId="{76896920-1DD1-4682-9C65-5B1DD7B2C4D7}" destId="{61C252C9-25D0-4A9D-85FB-2926FF98ADEA}" srcOrd="1" destOrd="0" presId="urn:microsoft.com/office/officeart/2005/8/layout/hierarchy2"/>
    <dgm:cxn modelId="{9133FF23-478B-4000-8C96-A801209B6FF9}" type="presOf" srcId="{D2819F2B-1BF9-4910-99EF-EEFD76C80FBD}" destId="{6718947A-0F50-4BA1-9E5A-F3C9523038C4}" srcOrd="0" destOrd="0" presId="urn:microsoft.com/office/officeart/2005/8/layout/hierarchy2"/>
    <dgm:cxn modelId="{78BC5625-7DAD-4329-8E0E-BCAE4EDEC4C2}" type="presOf" srcId="{FDE429D9-3DE3-4F20-B786-6184B6908755}" destId="{E4A35317-B61C-4D02-AF6E-900A014C9924}" srcOrd="0" destOrd="0" presId="urn:microsoft.com/office/officeart/2005/8/layout/hierarchy2"/>
    <dgm:cxn modelId="{B8F4D02A-4F0A-4B73-B8F3-A25E664D767B}" type="presOf" srcId="{D8C607AC-7D8B-472D-996D-374467E45BEC}" destId="{E40E397C-42A0-4690-9EAF-F83F3FBD1045}" srcOrd="0" destOrd="0" presId="urn:microsoft.com/office/officeart/2005/8/layout/hierarchy2"/>
    <dgm:cxn modelId="{74C4662C-8A08-4C0B-A7EE-9D3028230E47}" type="presOf" srcId="{CB56483B-5A74-4765-8B3D-987C717E3CA5}" destId="{1F260B5A-8C88-4C29-8C3C-B4D280129964}" srcOrd="0" destOrd="0" presId="urn:microsoft.com/office/officeart/2005/8/layout/hierarchy2"/>
    <dgm:cxn modelId="{C4184F2E-B04A-4192-A871-3B554FEBE62C}" type="presOf" srcId="{BF8EF5FC-16EC-4A3E-BEBC-C2EAEA12B65A}" destId="{CA54CC77-B37B-4E39-9568-FA91802AE301}" srcOrd="0" destOrd="0" presId="urn:microsoft.com/office/officeart/2005/8/layout/hierarchy2"/>
    <dgm:cxn modelId="{EA50882F-E935-4E83-9BD0-3D399545BD01}" type="presOf" srcId="{9691EDFA-02A3-4773-BA43-4B6BA6B66C85}" destId="{BB0C9F0D-92C3-4750-9D55-D84F83BF8614}" srcOrd="1" destOrd="0" presId="urn:microsoft.com/office/officeart/2005/8/layout/hierarchy2"/>
    <dgm:cxn modelId="{87DDAB32-4EF2-4EFB-81CF-99ED403F2905}" type="presOf" srcId="{2E620195-9311-4939-A92D-2A8151AB127C}" destId="{F682866C-3AB8-44EE-B591-E872656AA72A}" srcOrd="0" destOrd="0" presId="urn:microsoft.com/office/officeart/2005/8/layout/hierarchy2"/>
    <dgm:cxn modelId="{6B59813A-10C3-492C-9881-539FC4C407C7}" type="presOf" srcId="{1B5E3793-4D96-4BAD-B3CA-0F380B967E61}" destId="{80459615-41FF-49CB-84FA-BCDD40C2C6EB}" srcOrd="0" destOrd="0" presId="urn:microsoft.com/office/officeart/2005/8/layout/hierarchy2"/>
    <dgm:cxn modelId="{5344743D-194E-47A5-BE8B-44A7F830EFE1}" type="presOf" srcId="{EF8EDF2B-132F-4D7B-AE77-A107B5B9954B}" destId="{ABAE6F5C-699B-47A6-A742-FA4A71716599}" srcOrd="1" destOrd="0" presId="urn:microsoft.com/office/officeart/2005/8/layout/hierarchy2"/>
    <dgm:cxn modelId="{168C9F3F-8950-4B4D-B6C1-DD90965C0262}" type="presOf" srcId="{71B610FB-6FC7-4BDB-9E1C-50868F68265F}" destId="{FAA81B05-2815-4D91-8B7F-13E0DE59B7C2}" srcOrd="0" destOrd="0" presId="urn:microsoft.com/office/officeart/2005/8/layout/hierarchy2"/>
    <dgm:cxn modelId="{2A777F5B-C51C-4F98-9560-8648FF4AF005}" type="presOf" srcId="{D69E4414-AD2B-4DA6-B9E3-592DFC67F461}" destId="{A910D655-9A0C-475B-9C40-09D544527D3B}" srcOrd="0" destOrd="0" presId="urn:microsoft.com/office/officeart/2005/8/layout/hierarchy2"/>
    <dgm:cxn modelId="{5B2A9C5D-5AFF-4F34-9124-E14EA48CB56F}" srcId="{1B5E3793-4D96-4BAD-B3CA-0F380B967E61}" destId="{F024A9DA-01EB-45D6-A7D9-7E5DA41BF8C0}" srcOrd="1" destOrd="0" parTransId="{76896920-1DD1-4682-9C65-5B1DD7B2C4D7}" sibTransId="{287C69BD-EAF6-40B0-842D-C97D124563B0}"/>
    <dgm:cxn modelId="{2886165F-438E-4DFB-9170-99B5BE261A5E}" type="presOf" srcId="{F024A9DA-01EB-45D6-A7D9-7E5DA41BF8C0}" destId="{3C9DA71E-22B9-4573-8578-EA1FAD759169}" srcOrd="0" destOrd="0" presId="urn:microsoft.com/office/officeart/2005/8/layout/hierarchy2"/>
    <dgm:cxn modelId="{22780160-13A9-44B4-AC73-E1F02F6D298C}" type="presOf" srcId="{F103C9D0-6575-464B-A284-CFF85300A167}" destId="{EE42027A-422C-455C-BEA4-A2DB59BA7FE8}" srcOrd="1" destOrd="0" presId="urn:microsoft.com/office/officeart/2005/8/layout/hierarchy2"/>
    <dgm:cxn modelId="{5430C861-B569-44DD-8D32-6D437BD332A7}" type="presOf" srcId="{559952EC-E786-4211-AB69-69FFB19D81AC}" destId="{69015E7C-E7D0-46ED-9951-34015911D119}" srcOrd="1" destOrd="0" presId="urn:microsoft.com/office/officeart/2005/8/layout/hierarchy2"/>
    <dgm:cxn modelId="{D70E1442-483E-4D8F-A798-B163D5B71553}" type="presOf" srcId="{E9643E7D-0391-41D2-836E-790A88022369}" destId="{045C8159-5B10-4D36-BC11-01B27A6898DF}" srcOrd="1" destOrd="0" presId="urn:microsoft.com/office/officeart/2005/8/layout/hierarchy2"/>
    <dgm:cxn modelId="{F5844A44-28D3-45BF-A14D-CE98AE3C51EE}" type="presOf" srcId="{899E5252-5B4D-41C1-9C04-9CE296B959A2}" destId="{B42EA56D-26EA-4157-97F1-9813FD0E88AA}" srcOrd="0" destOrd="0" presId="urn:microsoft.com/office/officeart/2005/8/layout/hierarchy2"/>
    <dgm:cxn modelId="{DD598444-F626-4E2D-8840-A2C971BF0015}" srcId="{F024A9DA-01EB-45D6-A7D9-7E5DA41BF8C0}" destId="{64B8B2B5-671D-4E1B-AC0E-EBBC6A13690F}" srcOrd="0" destOrd="0" parTransId="{302179E1-82EA-41DB-B53C-9FD077A6169D}" sibTransId="{0DD10F63-2C15-49B1-A83D-845183139710}"/>
    <dgm:cxn modelId="{5BA55E45-5030-40F8-9826-CB707A421FF3}" srcId="{C0960ACA-838F-4FE3-9DF2-7473ED275188}" destId="{CB56483B-5A74-4765-8B3D-987C717E3CA5}" srcOrd="1" destOrd="0" parTransId="{1DEF3D1B-C5B0-4C8D-A4F5-29ED7F6E9212}" sibTransId="{696AF8F9-51B7-454E-98C3-BD48713D7CE4}"/>
    <dgm:cxn modelId="{E6114C45-500F-48BC-81B8-48BFA58825F8}" srcId="{FB1525E3-4477-4504-ABD7-7919BF37B1D6}" destId="{732C0789-E641-4FEE-8071-2AB6E0D3984F}" srcOrd="1" destOrd="0" parTransId="{C47629F1-A8EE-413D-940C-26F159A7A254}" sibTransId="{7FCB0D49-4C05-4B5A-BB5C-0EEA90AFDA47}"/>
    <dgm:cxn modelId="{1044F246-CA9F-46DD-B514-A3575956B9C1}" type="presOf" srcId="{C692B6C0-9F9E-46C1-A582-BF3398665ACD}" destId="{20D1E5FD-71B6-4B26-9834-CEA6EE86938F}" srcOrd="0" destOrd="0" presId="urn:microsoft.com/office/officeart/2005/8/layout/hierarchy2"/>
    <dgm:cxn modelId="{94BF1F67-11B9-417F-9521-E12783B06514}" type="presOf" srcId="{7B547139-EC2B-4798-8E25-A97CFC1B930C}" destId="{1B7149AB-4C15-49BF-BDA1-1AB87BEDBD89}" srcOrd="0" destOrd="0" presId="urn:microsoft.com/office/officeart/2005/8/layout/hierarchy2"/>
    <dgm:cxn modelId="{73179A67-C140-45E6-9226-2A44A60C80F9}" type="presOf" srcId="{76896920-1DD1-4682-9C65-5B1DD7B2C4D7}" destId="{D931B7FC-44B8-4ADC-A48D-53E98520ABF8}" srcOrd="0" destOrd="0" presId="urn:microsoft.com/office/officeart/2005/8/layout/hierarchy2"/>
    <dgm:cxn modelId="{24215F48-8EA3-48DF-9357-2DE1BA2BFE75}" type="presOf" srcId="{2850527C-FE4D-464C-8DCF-B0B150C0E7F7}" destId="{EB81E355-A357-4F9C-9709-69559BAE6163}" srcOrd="1" destOrd="0" presId="urn:microsoft.com/office/officeart/2005/8/layout/hierarchy2"/>
    <dgm:cxn modelId="{A10BB048-D72B-47AB-B9BF-FD26EA6AF136}" type="presOf" srcId="{77F5C0D0-68EF-4609-B790-156CB644AC3A}" destId="{085F8089-D598-4067-9605-E91E3A37FEC6}" srcOrd="1" destOrd="0" presId="urn:microsoft.com/office/officeart/2005/8/layout/hierarchy2"/>
    <dgm:cxn modelId="{716FE148-3CAC-46C8-AFF9-41D17D8EA024}" type="presOf" srcId="{23E063CF-BCA5-4EB7-9CC9-76F7A8C2D990}" destId="{D849B138-6E97-4D75-A480-0DB39F25938F}" srcOrd="0" destOrd="0" presId="urn:microsoft.com/office/officeart/2005/8/layout/hierarchy2"/>
    <dgm:cxn modelId="{02392B49-3583-45CE-A9A3-933C40F80F5E}" type="presOf" srcId="{77F5C0D0-68EF-4609-B790-156CB644AC3A}" destId="{E2236903-7C7B-449F-9A51-8F9B7EDB3009}" srcOrd="0" destOrd="0" presId="urn:microsoft.com/office/officeart/2005/8/layout/hierarchy2"/>
    <dgm:cxn modelId="{51CA4549-2480-4823-AEC4-AF58DF7E7167}" srcId="{4E5E6AE9-E5B7-40E2-B217-3CEF259EFB0F}" destId="{71F192F0-F4FC-43B3-B13C-2324A78B48AF}" srcOrd="0" destOrd="0" parTransId="{2850527C-FE4D-464C-8DCF-B0B150C0E7F7}" sibTransId="{A7FAD7A6-31FD-4E60-9404-69127FAA432A}"/>
    <dgm:cxn modelId="{7A38FA6A-45FA-450B-98FD-34DA5F33710C}" type="presOf" srcId="{C47629F1-A8EE-413D-940C-26F159A7A254}" destId="{06696B51-86D9-4EEB-9DB5-F558B9BE62F5}" srcOrd="1" destOrd="0" presId="urn:microsoft.com/office/officeart/2005/8/layout/hierarchy2"/>
    <dgm:cxn modelId="{A6820E70-509F-438E-91FE-3E03A7DA7DD1}" srcId="{FB1525E3-4477-4504-ABD7-7919BF37B1D6}" destId="{688BD848-E7CE-4A93-8425-1CF9344FCDFD}" srcOrd="0" destOrd="0" parTransId="{A623CDFC-7C73-4DEB-B9D1-6BA6A5754400}" sibTransId="{DEDE33AA-8BD2-4E15-8C05-AFC156DFBC12}"/>
    <dgm:cxn modelId="{0EEF6B51-3843-4E83-8D71-148D21B27FE8}" type="presOf" srcId="{C8018EA3-5046-4AE6-A85C-8071843A451A}" destId="{93F7F7AF-ACE4-44A6-BA3E-7739EF98A694}" srcOrd="1" destOrd="0" presId="urn:microsoft.com/office/officeart/2005/8/layout/hierarchy2"/>
    <dgm:cxn modelId="{5C8D5E52-D624-4AAA-80B7-3B91264761BA}" type="presOf" srcId="{1CB6B040-8879-42C6-8F44-BB70B3D8127E}" destId="{12971581-317B-4316-A060-D94E61E3478E}" srcOrd="0" destOrd="0" presId="urn:microsoft.com/office/officeart/2005/8/layout/hierarchy2"/>
    <dgm:cxn modelId="{AE34BF72-0A5B-44DD-86A2-92A9268968BF}" type="presOf" srcId="{B4E0954D-24C4-4943-9B1D-90A676D3BD30}" destId="{BB332677-B8B6-43AD-B375-1A2DB3C29772}" srcOrd="0" destOrd="0" presId="urn:microsoft.com/office/officeart/2005/8/layout/hierarchy2"/>
    <dgm:cxn modelId="{77E77376-D34C-4B0C-BF9C-C1756E411F49}" type="presOf" srcId="{13198949-51CF-446F-B36D-3F49D8916257}" destId="{64CD3DC6-FFEE-431B-BCE0-1E5E4D2B2B23}" srcOrd="0" destOrd="0" presId="urn:microsoft.com/office/officeart/2005/8/layout/hierarchy2"/>
    <dgm:cxn modelId="{73A1BA78-A58C-48BA-9ED5-5AAA9CE0A937}" type="presOf" srcId="{26CACB67-C2B8-4FBB-BA01-16421CCA074F}" destId="{93987EA5-F5B7-4011-A714-CDC3EB08DDFD}" srcOrd="0" destOrd="0" presId="urn:microsoft.com/office/officeart/2005/8/layout/hierarchy2"/>
    <dgm:cxn modelId="{8AA3CC7C-9B88-4217-8CCF-EB0C45CF3B1F}" type="presOf" srcId="{08C07810-5721-4A5F-82CE-CB3A8E3A50EB}" destId="{19825916-9AF9-42AE-82C4-20204B366931}" srcOrd="0" destOrd="0" presId="urn:microsoft.com/office/officeart/2005/8/layout/hierarchy2"/>
    <dgm:cxn modelId="{36D7067E-31F0-4ACE-BE22-CA709F5DBD7D}" type="presOf" srcId="{41F12C66-CEB3-448B-8466-A87C77875972}" destId="{45EA698C-5FAC-404F-A7F1-261B64DD6D39}" srcOrd="1" destOrd="0" presId="urn:microsoft.com/office/officeart/2005/8/layout/hierarchy2"/>
    <dgm:cxn modelId="{22E0737F-C590-4B9A-8DBF-BB09F13B9080}" type="presOf" srcId="{41F12C66-CEB3-448B-8466-A87C77875972}" destId="{0914A17C-55D0-4714-8202-31885E2C7D81}" srcOrd="0" destOrd="0" presId="urn:microsoft.com/office/officeart/2005/8/layout/hierarchy2"/>
    <dgm:cxn modelId="{6FBD5A82-F1B7-456D-BEE1-6E93DBDECCE2}" srcId="{71B610FB-6FC7-4BDB-9E1C-50868F68265F}" destId="{A0CFF654-685D-47F0-845D-C5F96BD51FBE}" srcOrd="0" destOrd="0" parTransId="{2E620195-9311-4939-A92D-2A8151AB127C}" sibTransId="{7AAE639E-54B1-49CE-B2B9-C5F8154CF7B8}"/>
    <dgm:cxn modelId="{1DF89B84-A3A5-46A7-81F1-D1EC10B2E017}" type="presOf" srcId="{688BD848-E7CE-4A93-8425-1CF9344FCDFD}" destId="{371F83EF-C56F-4CB6-8111-7C428183B33C}" srcOrd="0" destOrd="0" presId="urn:microsoft.com/office/officeart/2005/8/layout/hierarchy2"/>
    <dgm:cxn modelId="{97D23388-3CC4-473E-BE05-B025A1FCE451}" type="presOf" srcId="{22F969A6-62EB-4059-9E3E-E19C38F29E5D}" destId="{3219C5F6-E11D-4054-890E-496EA375C13D}" srcOrd="0" destOrd="0" presId="urn:microsoft.com/office/officeart/2005/8/layout/hierarchy2"/>
    <dgm:cxn modelId="{78C8648A-42EA-4FF5-9295-79BD28EFC61B}" type="presOf" srcId="{EF8EDF2B-132F-4D7B-AE77-A107B5B9954B}" destId="{8ACB76EA-7408-43B8-9065-003B666D1C4D}" srcOrd="0" destOrd="0" presId="urn:microsoft.com/office/officeart/2005/8/layout/hierarchy2"/>
    <dgm:cxn modelId="{DDE6EE8C-6745-48BF-AF2E-DDE128F1E3FB}" type="presOf" srcId="{1DEF3D1B-C5B0-4C8D-A4F5-29ED7F6E9212}" destId="{5C832105-77F2-474B-A8C1-B028E154A488}" srcOrd="0" destOrd="0" presId="urn:microsoft.com/office/officeart/2005/8/layout/hierarchy2"/>
    <dgm:cxn modelId="{E04F9A8D-84B4-4EE3-9B3F-A21546CD4506}" type="presOf" srcId="{E9643E7D-0391-41D2-836E-790A88022369}" destId="{DEB9FA3C-21FA-4096-9D6D-1731AE7D4528}" srcOrd="0" destOrd="0" presId="urn:microsoft.com/office/officeart/2005/8/layout/hierarchy2"/>
    <dgm:cxn modelId="{5F869F8D-CC8C-4899-B65F-EF0F02221F31}" type="presOf" srcId="{BF8EF5FC-16EC-4A3E-BEBC-C2EAEA12B65A}" destId="{71BC5A82-B04A-4754-9BD2-7DAFDFC36E05}" srcOrd="1" destOrd="0" presId="urn:microsoft.com/office/officeart/2005/8/layout/hierarchy2"/>
    <dgm:cxn modelId="{60F5FF8D-250E-485F-A28A-D3F901B4CEE8}" type="presOf" srcId="{C8018EA3-5046-4AE6-A85C-8071843A451A}" destId="{60728B35-118A-4736-927D-B98811852B0E}" srcOrd="0" destOrd="0" presId="urn:microsoft.com/office/officeart/2005/8/layout/hierarchy2"/>
    <dgm:cxn modelId="{4AC8CA8F-63B9-4420-94CC-76EBB0D29CD3}" type="presOf" srcId="{E7E970B6-56F1-43A0-A5DB-A29DDF89DFA1}" destId="{089946A5-AA3D-4333-BFE0-2ED80FF89655}" srcOrd="0" destOrd="0" presId="urn:microsoft.com/office/officeart/2005/8/layout/hierarchy2"/>
    <dgm:cxn modelId="{15BBB190-0561-4B6C-987C-80E04705683F}" type="presOf" srcId="{A0CFF654-685D-47F0-845D-C5F96BD51FBE}" destId="{34CF9D18-5B94-4867-9AC6-D858F1B6B240}" srcOrd="0" destOrd="0" presId="urn:microsoft.com/office/officeart/2005/8/layout/hierarchy2"/>
    <dgm:cxn modelId="{D8C57296-6309-480D-8F21-BBED750F059C}" srcId="{526F1103-B78C-42F5-B9A5-E57B697874C1}" destId="{1E83019C-19A2-4AA3-B73C-35B3524C081E}" srcOrd="0" destOrd="0" parTransId="{559952EC-E786-4211-AB69-69FFB19D81AC}" sibTransId="{7E8F7A08-EAC7-4C8E-A4BA-D0AC13A74415}"/>
    <dgm:cxn modelId="{E9BF6D97-BF52-4C4B-A279-9C68B2D8450B}" type="presOf" srcId="{C0960ACA-838F-4FE3-9DF2-7473ED275188}" destId="{3C91FDED-7D41-47E7-AF91-B1B83BA08EE2}" srcOrd="0" destOrd="0" presId="urn:microsoft.com/office/officeart/2005/8/layout/hierarchy2"/>
    <dgm:cxn modelId="{361B9398-DE8B-4515-941D-C87DED9441FE}" type="presOf" srcId="{2850527C-FE4D-464C-8DCF-B0B150C0E7F7}" destId="{574E5167-BE21-4D3A-80A8-5A3735030159}" srcOrd="0" destOrd="0" presId="urn:microsoft.com/office/officeart/2005/8/layout/hierarchy2"/>
    <dgm:cxn modelId="{2D62E79D-CCB0-4391-9B75-94062553879F}" type="presOf" srcId="{F2CC54EB-4F0A-47DC-B122-16E040E151F7}" destId="{A97C353E-A636-44D5-B9BA-DD69EED5DD6C}" srcOrd="0" destOrd="0" presId="urn:microsoft.com/office/officeart/2005/8/layout/hierarchy2"/>
    <dgm:cxn modelId="{BD34209F-09BC-464B-ACBB-C01DAC3E8D05}" srcId="{F717E026-0E3E-4665-9C61-08C7C6634484}" destId="{08C07810-5721-4A5F-82CE-CB3A8E3A50EB}" srcOrd="0" destOrd="0" parTransId="{40B7569E-0CEF-4D3F-8114-10EB436CA10E}" sibTransId="{8BE1909D-4D20-47B7-82F1-FB6B31838CE9}"/>
    <dgm:cxn modelId="{1BD0E8A1-D145-4C7F-AA0F-52D858A9E5FB}" type="presOf" srcId="{11BF07F7-EBEE-4945-946B-E41909C11B57}" destId="{5576E418-545F-4C13-BC2B-FABD6C534A0A}" srcOrd="0" destOrd="0" presId="urn:microsoft.com/office/officeart/2005/8/layout/hierarchy2"/>
    <dgm:cxn modelId="{0626B3A2-8967-486A-BAA2-006D22741CE6}" type="presOf" srcId="{E7E970B6-56F1-43A0-A5DB-A29DDF89DFA1}" destId="{FE6505CE-6587-46CE-B367-AC4FF455814D}" srcOrd="1" destOrd="0" presId="urn:microsoft.com/office/officeart/2005/8/layout/hierarchy2"/>
    <dgm:cxn modelId="{1B052AA6-7ED9-4E73-9191-4B6AE6D55CCA}" type="presOf" srcId="{526F1103-B78C-42F5-B9A5-E57B697874C1}" destId="{85A78737-D003-44DB-9EA5-75CA36D6ACD5}" srcOrd="0" destOrd="0" presId="urn:microsoft.com/office/officeart/2005/8/layout/hierarchy2"/>
    <dgm:cxn modelId="{23C3ECA7-05B7-4C78-9DA8-6E1BA69ACD1D}" srcId="{CB56483B-5A74-4765-8B3D-987C717E3CA5}" destId="{1CB6B040-8879-42C6-8F44-BB70B3D8127E}" srcOrd="0" destOrd="0" parTransId="{77F5C0D0-68EF-4609-B790-156CB644AC3A}" sibTransId="{42B23F26-402F-4D59-B739-8DD5BD1E0D59}"/>
    <dgm:cxn modelId="{F54CDDA9-3663-4D58-A30E-056E473C108B}" type="presOf" srcId="{E00A724E-F6D0-4EEF-A3FA-B11E9CD98585}" destId="{6DE3A84F-8483-420C-B2B3-3AB0291D3EB1}" srcOrd="0" destOrd="0" presId="urn:microsoft.com/office/officeart/2005/8/layout/hierarchy2"/>
    <dgm:cxn modelId="{496AEEAA-FE0B-424D-A2FA-56E5AEC2C4E3}" type="presOf" srcId="{CF9DFC11-9649-4E0B-B240-E689013B5E93}" destId="{B3EE0D8C-127A-4B30-A176-7E3C9FA1008B}" srcOrd="1" destOrd="0" presId="urn:microsoft.com/office/officeart/2005/8/layout/hierarchy2"/>
    <dgm:cxn modelId="{7E3AEBAC-3111-425E-A93F-AF9052848B85}" srcId="{948B5A0F-CA80-4799-8D8A-ED0F86FD9A34}" destId="{1B5E3793-4D96-4BAD-B3CA-0F380B967E61}" srcOrd="1" destOrd="0" parTransId="{C71C45FA-DD0C-4747-BD0F-27508D436F83}" sibTransId="{8196B42D-4F7B-4B20-BB2E-CB30215772D4}"/>
    <dgm:cxn modelId="{A45790AE-A612-4A56-9964-63F47F3B8CDD}" type="presOf" srcId="{95E6EBA6-0137-439B-A3D0-14A19B351DA9}" destId="{77A765F7-6CB8-4C3A-871A-2EB2FED3C495}" srcOrd="0" destOrd="0" presId="urn:microsoft.com/office/officeart/2005/8/layout/hierarchy2"/>
    <dgm:cxn modelId="{76AF3EB0-2CFE-4293-90CE-1A9D50A4BB19}" type="presOf" srcId="{533D4E13-BF92-4CD9-BEFA-4E847D1EF528}" destId="{03A04A22-CECB-4B2E-8665-9B0B66F8ED8E}" srcOrd="0" destOrd="0" presId="urn:microsoft.com/office/officeart/2005/8/layout/hierarchy2"/>
    <dgm:cxn modelId="{4E5E8CB2-BFD5-430A-A7D8-5968A7E55BB6}" srcId="{E00A724E-F6D0-4EEF-A3FA-B11E9CD98585}" destId="{7B547139-EC2B-4798-8E25-A97CFC1B930C}" srcOrd="0" destOrd="0" parTransId="{FDE429D9-3DE3-4F20-B786-6184B6908755}" sibTransId="{A5BB9582-6AEC-4908-B626-7B1F973C4C40}"/>
    <dgm:cxn modelId="{B1EEE1B3-F04F-422F-9B5E-9EF5A3CB54FB}" type="presOf" srcId="{2E620195-9311-4939-A92D-2A8151AB127C}" destId="{C2569614-8C12-49DB-B5C4-E6DC4149A4AD}" srcOrd="1" destOrd="0" presId="urn:microsoft.com/office/officeart/2005/8/layout/hierarchy2"/>
    <dgm:cxn modelId="{F7FF3EB4-DC2C-4006-8609-62DBDA3B1440}" type="presOf" srcId="{1C15E4C5-C1D6-4087-9B5C-373A0E57F08E}" destId="{12CCEDD1-D667-426E-9626-2F96A8A30C47}" srcOrd="1" destOrd="0" presId="urn:microsoft.com/office/officeart/2005/8/layout/hierarchy2"/>
    <dgm:cxn modelId="{73B7C5B5-8561-4E6E-8076-618D64E5D452}" srcId="{688BD848-E7CE-4A93-8425-1CF9344FCDFD}" destId="{D69E4414-AD2B-4DA6-B9E3-592DFC67F461}" srcOrd="0" destOrd="0" parTransId="{BF8EF5FC-16EC-4A3E-BEBC-C2EAEA12B65A}" sibTransId="{83E3E876-D8E7-429C-8CD9-269C39A7F9DF}"/>
    <dgm:cxn modelId="{B4E2B6B7-A89F-4299-A70A-AC4503D35388}" type="presOf" srcId="{302179E1-82EA-41DB-B53C-9FD077A6169D}" destId="{76D25151-0997-423E-850B-C61E45335108}" srcOrd="0" destOrd="0" presId="urn:microsoft.com/office/officeart/2005/8/layout/hierarchy2"/>
    <dgm:cxn modelId="{720B97B9-18C6-45C2-990D-152B11AC5AD0}" type="presOf" srcId="{AC1BBECD-2421-4B54-9F21-58AC5C15158B}" destId="{9B471479-96F8-4476-A277-5A29EF12AFF9}" srcOrd="0" destOrd="0" presId="urn:microsoft.com/office/officeart/2005/8/layout/hierarchy2"/>
    <dgm:cxn modelId="{C2040BBA-2317-4817-A25B-22A7348F8AC5}" type="presOf" srcId="{FB1525E3-4477-4504-ABD7-7919BF37B1D6}" destId="{583E74DD-FB40-4981-9216-59F8EDEBFD5F}" srcOrd="0" destOrd="0" presId="urn:microsoft.com/office/officeart/2005/8/layout/hierarchy2"/>
    <dgm:cxn modelId="{B4F9A0BB-1915-4F05-80C5-95457D8E890B}" type="presOf" srcId="{F103C9D0-6575-464B-A284-CFF85300A167}" destId="{24610617-C4F4-4C12-95CA-76AEEB3D39BB}" srcOrd="0" destOrd="0" presId="urn:microsoft.com/office/officeart/2005/8/layout/hierarchy2"/>
    <dgm:cxn modelId="{EA53C4BD-7D17-4829-901E-3535EE9B30D1}" type="presOf" srcId="{1D8DFB05-3716-4BA9-9726-E05AEEBBFCA6}" destId="{ECDB1B9D-8249-485D-A151-C7FB095E5C73}" srcOrd="0" destOrd="0" presId="urn:microsoft.com/office/officeart/2005/8/layout/hierarchy2"/>
    <dgm:cxn modelId="{AF126EBE-CB34-4CA5-B142-3A2D68C96FD5}" srcId="{4E5E6AE9-E5B7-40E2-B217-3CEF259EFB0F}" destId="{8BFEA243-6DC9-4F99-983A-032BE4D44D18}" srcOrd="1" destOrd="0" parTransId="{899E5252-5B4D-41C1-9C04-9CE296B959A2}" sibTransId="{2B194E83-157F-4952-ABFF-209930162D29}"/>
    <dgm:cxn modelId="{FDCAECBE-0C77-4E70-9DD8-6ABBC2DABD37}" type="presOf" srcId="{26CACB67-C2B8-4FBB-BA01-16421CCA074F}" destId="{0DAA95D9-3D9A-4D49-9E80-63E8137D1292}" srcOrd="1" destOrd="0" presId="urn:microsoft.com/office/officeart/2005/8/layout/hierarchy2"/>
    <dgm:cxn modelId="{27F893BF-3E20-4598-A460-D6465FD83E9B}" srcId="{B4E0954D-24C4-4943-9B1D-90A676D3BD30}" destId="{948B5A0F-CA80-4799-8D8A-ED0F86FD9A34}" srcOrd="0" destOrd="0" parTransId="{23E063CF-BCA5-4EB7-9CC9-76F7A8C2D990}" sibTransId="{EEA6F4F7-B629-4F5E-8F30-7AB6D3005DC5}"/>
    <dgm:cxn modelId="{CB26ECC8-83B2-478A-9269-D2AAFC80E6C0}" type="presOf" srcId="{0759FCE0-50D8-4E1E-9D84-2CD420969731}" destId="{4ED0815E-2CED-41EC-9BA5-52CD7C65494B}" srcOrd="0" destOrd="0" presId="urn:microsoft.com/office/officeart/2005/8/layout/hierarchy2"/>
    <dgm:cxn modelId="{3E9CB7C9-14BD-42B3-89EE-3D5BB9266AF1}" type="presOf" srcId="{40B7569E-0CEF-4D3F-8114-10EB436CA10E}" destId="{3B79FFBF-4707-4E6C-9209-FE2959483901}" srcOrd="1" destOrd="0" presId="urn:microsoft.com/office/officeart/2005/8/layout/hierarchy2"/>
    <dgm:cxn modelId="{5FDE52CA-3D6F-4D31-AFA3-AF2C2B9D50C9}" type="presOf" srcId="{CF9DFC11-9649-4E0B-B240-E689013B5E93}" destId="{CE359E46-C9FF-4E35-94A3-A0DC81DC5FD5}" srcOrd="0" destOrd="0" presId="urn:microsoft.com/office/officeart/2005/8/layout/hierarchy2"/>
    <dgm:cxn modelId="{E1D066CC-CEB4-43FF-85D7-D72C5A1B0324}" type="presOf" srcId="{95E6EBA6-0137-439B-A3D0-14A19B351DA9}" destId="{83DA7424-3F49-481A-94EF-C16BF82ACBA4}" srcOrd="1" destOrd="0" presId="urn:microsoft.com/office/officeart/2005/8/layout/hierarchy2"/>
    <dgm:cxn modelId="{FBD57AD2-E891-4BFD-AEFC-78506C57CE7D}" type="presOf" srcId="{FDE429D9-3DE3-4F20-B786-6184B6908755}" destId="{88F8722D-50B8-4274-8546-C926CFCD5841}" srcOrd="1" destOrd="0" presId="urn:microsoft.com/office/officeart/2005/8/layout/hierarchy2"/>
    <dgm:cxn modelId="{234CA1D6-C02C-4C9C-A5C7-69C4C2581B19}" type="presOf" srcId="{948B5A0F-CA80-4799-8D8A-ED0F86FD9A34}" destId="{164B4E71-B792-4FFA-9ACC-27514062E6CB}" srcOrd="0" destOrd="0" presId="urn:microsoft.com/office/officeart/2005/8/layout/hierarchy2"/>
    <dgm:cxn modelId="{C0C29FD7-07B9-4DD1-8440-ACA3F9C77AF9}" srcId="{533D4E13-BF92-4CD9-BEFA-4E847D1EF528}" destId="{E00A724E-F6D0-4EEF-A3FA-B11E9CD98585}" srcOrd="1" destOrd="0" parTransId="{C8018EA3-5046-4AE6-A85C-8071843A451A}" sibTransId="{F24DCAEA-6A16-4ED4-A692-3959457D0251}"/>
    <dgm:cxn modelId="{261BD7D8-3FD1-4D36-A195-2AD740ABF367}" type="presOf" srcId="{559952EC-E786-4211-AB69-69FFB19D81AC}" destId="{C7DD1406-D3FC-4DBF-962C-79FCAD947B64}" srcOrd="0" destOrd="0" presId="urn:microsoft.com/office/officeart/2005/8/layout/hierarchy2"/>
    <dgm:cxn modelId="{1309E4DA-065C-4643-A31F-896FB395AC02}" srcId="{533D4E13-BF92-4CD9-BEFA-4E847D1EF528}" destId="{526F1103-B78C-42F5-B9A5-E57B697874C1}" srcOrd="0" destOrd="0" parTransId="{1C15E4C5-C1D6-4087-9B5C-373A0E57F08E}" sibTransId="{FE61DB2F-79D5-4311-A78C-E75671F198BB}"/>
    <dgm:cxn modelId="{D7CC40DB-074F-417E-8D0B-08538595225D}" type="presOf" srcId="{71F192F0-F4FC-43B3-B13C-2324A78B48AF}" destId="{D10D127C-2F7F-47ED-9795-DFB253F69D26}" srcOrd="0" destOrd="0" presId="urn:microsoft.com/office/officeart/2005/8/layout/hierarchy2"/>
    <dgm:cxn modelId="{6F0448DE-139F-4100-B1DF-D4F1B77BEF7C}" srcId="{D8C607AC-7D8B-472D-996D-374467E45BEC}" destId="{B4E0954D-24C4-4943-9B1D-90A676D3BD30}" srcOrd="0" destOrd="0" parTransId="{EF8EDF2B-132F-4D7B-AE77-A107B5B9954B}" sibTransId="{CE29E855-61DC-4F59-8D94-A7C95C786558}"/>
    <dgm:cxn modelId="{33DAA5DE-1239-4948-890B-EDAB7E9EEB9E}" type="presOf" srcId="{C47629F1-A8EE-413D-940C-26F159A7A254}" destId="{2D59B1E1-759C-49A7-9D3F-D996234E21B7}" srcOrd="0" destOrd="0" presId="urn:microsoft.com/office/officeart/2005/8/layout/hierarchy2"/>
    <dgm:cxn modelId="{865538E0-8CEA-433B-A4C4-21EF7CAE37E3}" srcId="{8BFEA243-6DC9-4F99-983A-032BE4D44D18}" destId="{C0960ACA-838F-4FE3-9DF2-7473ED275188}" srcOrd="1" destOrd="0" parTransId="{11BF07F7-EBEE-4945-946B-E41909C11B57}" sibTransId="{B6D6BCA6-288F-4BE1-B03C-CD05B5C3F3F2}"/>
    <dgm:cxn modelId="{8602ADE1-1E82-424E-B057-E31ADFC9E031}" type="presOf" srcId="{4E5E6AE9-E5B7-40E2-B217-3CEF259EFB0F}" destId="{9F715E3F-DEE5-473B-8560-021EFDD10F91}" srcOrd="0" destOrd="0" presId="urn:microsoft.com/office/officeart/2005/8/layout/hierarchy2"/>
    <dgm:cxn modelId="{BEFCC2E3-6144-4836-863F-8B7543418935}" type="presOf" srcId="{B2879DF9-B65C-4616-9624-1A7811A3BA4D}" destId="{992BFF09-A81D-4CDB-93BA-1E7BC3C5D56E}" srcOrd="0" destOrd="0" presId="urn:microsoft.com/office/officeart/2005/8/layout/hierarchy2"/>
    <dgm:cxn modelId="{7E6E1DE5-C661-4E01-9CFA-D818549AD8FF}" type="presOf" srcId="{302179E1-82EA-41DB-B53C-9FD077A6169D}" destId="{A481C59A-FE95-487A-9617-F439E685957C}" srcOrd="1" destOrd="0" presId="urn:microsoft.com/office/officeart/2005/8/layout/hierarchy2"/>
    <dgm:cxn modelId="{829C2BE6-F2E0-49ED-8753-08B00A1F5F54}" type="presOf" srcId="{899E5252-5B4D-41C1-9C04-9CE296B959A2}" destId="{19D94A05-2A71-47AD-B184-D4CD59B3D2BB}" srcOrd="1" destOrd="0" presId="urn:microsoft.com/office/officeart/2005/8/layout/hierarchy2"/>
    <dgm:cxn modelId="{0FC4BEE7-0A30-45EB-A1E3-FD78163F540D}" type="presOf" srcId="{8BFEA243-6DC9-4F99-983A-032BE4D44D18}" destId="{5110F776-5801-47F6-B9FD-79828A8D7421}" srcOrd="0" destOrd="0" presId="urn:microsoft.com/office/officeart/2005/8/layout/hierarchy2"/>
    <dgm:cxn modelId="{DB48AFEF-2E6B-4A09-A74B-A9F61A0370CB}" srcId="{C0960ACA-838F-4FE3-9DF2-7473ED275188}" destId="{533D4E13-BF92-4CD9-BEFA-4E847D1EF528}" srcOrd="0" destOrd="0" parTransId="{9691EDFA-02A3-4773-BA43-4B6BA6B66C85}" sibTransId="{CE167AD9-952E-47C6-9D18-DA58B9F2982E}"/>
    <dgm:cxn modelId="{D46233F3-241E-4196-87E3-E1DA5D65B5B3}" type="presOf" srcId="{64B8B2B5-671D-4E1B-AC0E-EBBC6A13690F}" destId="{691DC0D2-7117-4B22-B8A6-763A889EF834}" srcOrd="0" destOrd="0" presId="urn:microsoft.com/office/officeart/2005/8/layout/hierarchy2"/>
    <dgm:cxn modelId="{45BCC9F3-C60D-4D07-98A2-65F03D228FE9}" srcId="{1B5E3793-4D96-4BAD-B3CA-0F380B967E61}" destId="{71B610FB-6FC7-4BDB-9E1C-50868F68265F}" srcOrd="0" destOrd="0" parTransId="{E7E970B6-56F1-43A0-A5DB-A29DDF89DFA1}" sibTransId="{038A1D4D-1A78-4DEB-974D-E4AFE9D8AEA5}"/>
    <dgm:cxn modelId="{BDBDD8F4-F831-41F8-8740-B01598D46E3B}" srcId="{D8C607AC-7D8B-472D-996D-374467E45BEC}" destId="{F2CC54EB-4F0A-47DC-B122-16E040E151F7}" srcOrd="1" destOrd="0" parTransId="{E9643E7D-0391-41D2-836E-790A88022369}" sibTransId="{785257A2-D75F-480F-88EB-D1B708AB6704}"/>
    <dgm:cxn modelId="{7348F0F9-68F8-4425-A90D-9559108FB61C}" type="presOf" srcId="{C71C45FA-DD0C-4747-BD0F-27508D436F83}" destId="{FE33F697-38C1-4C67-BEE6-03D40D81B79E}" srcOrd="1" destOrd="0" presId="urn:microsoft.com/office/officeart/2005/8/layout/hierarchy2"/>
    <dgm:cxn modelId="{AEB8C6FA-9BAA-43B2-8E40-62BB0EECAF56}" type="presOf" srcId="{A623CDFC-7C73-4DEB-B9D1-6BA6A5754400}" destId="{EBD896EA-EBF0-42DC-BBCD-48EE4AFDD3C5}" srcOrd="1" destOrd="0" presId="urn:microsoft.com/office/officeart/2005/8/layout/hierarchy2"/>
    <dgm:cxn modelId="{B2503EFD-0F17-41D4-89B9-D64ACEDCE28C}" srcId="{948B5A0F-CA80-4799-8D8A-ED0F86FD9A34}" destId="{FB1525E3-4477-4504-ABD7-7919BF37B1D6}" srcOrd="0" destOrd="0" parTransId="{F103C9D0-6575-464B-A284-CFF85300A167}" sibTransId="{0F6CAA7B-673B-4830-A3C4-7DFB18E730B0}"/>
    <dgm:cxn modelId="{F7251CFE-767B-414C-B049-7471D292A696}" type="presOf" srcId="{1C15E4C5-C1D6-4087-9B5C-373A0E57F08E}" destId="{3010C3CD-9E29-42AB-846A-F53C033992EC}" srcOrd="0" destOrd="0" presId="urn:microsoft.com/office/officeart/2005/8/layout/hierarchy2"/>
    <dgm:cxn modelId="{FED5DFFE-6399-49D6-9CF8-6C1711973685}" srcId="{E00A724E-F6D0-4EEF-A3FA-B11E9CD98585}" destId="{F717E026-0E3E-4665-9C61-08C7C6634484}" srcOrd="1" destOrd="0" parTransId="{CF9DFC11-9649-4E0B-B240-E689013B5E93}" sibTransId="{01F6257C-287C-4816-8D30-34443F141C2A}"/>
    <dgm:cxn modelId="{D84BF4FE-75C4-4C47-AD94-FADD7B192185}" srcId="{22F969A6-62EB-4059-9E3E-E19C38F29E5D}" destId="{4E5E6AE9-E5B7-40E2-B217-3CEF259EFB0F}" srcOrd="1" destOrd="0" parTransId="{BECBDE0C-0640-4D5C-96F2-113E564C536E}" sibTransId="{CBB1681C-03DB-463B-B2AC-AE735B535101}"/>
    <dgm:cxn modelId="{600F82C7-7DE0-4251-98D2-EF76E4504B7E}" type="presParOf" srcId="{3219C5F6-E11D-4054-890E-496EA375C13D}" destId="{7C976346-1C9E-432B-9486-AD8018EA893E}" srcOrd="0" destOrd="0" presId="urn:microsoft.com/office/officeart/2005/8/layout/hierarchy2"/>
    <dgm:cxn modelId="{2AC8065D-FAC7-47ED-A2AE-3BEC1848651D}" type="presParOf" srcId="{7C976346-1C9E-432B-9486-AD8018EA893E}" destId="{E40E397C-42A0-4690-9EAF-F83F3FBD1045}" srcOrd="0" destOrd="0" presId="urn:microsoft.com/office/officeart/2005/8/layout/hierarchy2"/>
    <dgm:cxn modelId="{064CAF9D-9050-4CF7-8CED-E9D0E091102C}" type="presParOf" srcId="{7C976346-1C9E-432B-9486-AD8018EA893E}" destId="{89EF889E-B083-4DF4-8670-D4BEE25AB108}" srcOrd="1" destOrd="0" presId="urn:microsoft.com/office/officeart/2005/8/layout/hierarchy2"/>
    <dgm:cxn modelId="{9FF42EE5-8E86-4172-A93B-EC65C4624333}" type="presParOf" srcId="{89EF889E-B083-4DF4-8670-D4BEE25AB108}" destId="{8ACB76EA-7408-43B8-9065-003B666D1C4D}" srcOrd="0" destOrd="0" presId="urn:microsoft.com/office/officeart/2005/8/layout/hierarchy2"/>
    <dgm:cxn modelId="{741BA890-C083-47F6-8211-EC0B34BEAA78}" type="presParOf" srcId="{8ACB76EA-7408-43B8-9065-003B666D1C4D}" destId="{ABAE6F5C-699B-47A6-A742-FA4A71716599}" srcOrd="0" destOrd="0" presId="urn:microsoft.com/office/officeart/2005/8/layout/hierarchy2"/>
    <dgm:cxn modelId="{46C3FBC6-B55E-41D4-90BD-9CB77BAB6A73}" type="presParOf" srcId="{89EF889E-B083-4DF4-8670-D4BEE25AB108}" destId="{05DE1BCD-A578-4185-BD70-B3B055B90520}" srcOrd="1" destOrd="0" presId="urn:microsoft.com/office/officeart/2005/8/layout/hierarchy2"/>
    <dgm:cxn modelId="{9A50199F-E1AC-4E16-9B64-C47D8279BE8A}" type="presParOf" srcId="{05DE1BCD-A578-4185-BD70-B3B055B90520}" destId="{BB332677-B8B6-43AD-B375-1A2DB3C29772}" srcOrd="0" destOrd="0" presId="urn:microsoft.com/office/officeart/2005/8/layout/hierarchy2"/>
    <dgm:cxn modelId="{1AEFF83D-7971-4C98-B9B6-39467D17EBAF}" type="presParOf" srcId="{05DE1BCD-A578-4185-BD70-B3B055B90520}" destId="{AF91FDF0-3FB8-405F-83F2-4075E06E0F76}" srcOrd="1" destOrd="0" presId="urn:microsoft.com/office/officeart/2005/8/layout/hierarchy2"/>
    <dgm:cxn modelId="{9681C71B-260D-4566-97A1-59F3EC93B523}" type="presParOf" srcId="{AF91FDF0-3FB8-405F-83F2-4075E06E0F76}" destId="{D849B138-6E97-4D75-A480-0DB39F25938F}" srcOrd="0" destOrd="0" presId="urn:microsoft.com/office/officeart/2005/8/layout/hierarchy2"/>
    <dgm:cxn modelId="{C15CBDFB-48FF-49C2-9D88-31DA1DA742E2}" type="presParOf" srcId="{D849B138-6E97-4D75-A480-0DB39F25938F}" destId="{2BF90E10-2D95-4C95-B1C8-D897B340B6CD}" srcOrd="0" destOrd="0" presId="urn:microsoft.com/office/officeart/2005/8/layout/hierarchy2"/>
    <dgm:cxn modelId="{7B418580-BAB6-49E1-AA91-2F857BCE762C}" type="presParOf" srcId="{AF91FDF0-3FB8-405F-83F2-4075E06E0F76}" destId="{F9816E51-C87C-4A36-9009-2C9987459BF9}" srcOrd="1" destOrd="0" presId="urn:microsoft.com/office/officeart/2005/8/layout/hierarchy2"/>
    <dgm:cxn modelId="{59F44268-1E59-47DC-A83B-338648A29DA9}" type="presParOf" srcId="{F9816E51-C87C-4A36-9009-2C9987459BF9}" destId="{164B4E71-B792-4FFA-9ACC-27514062E6CB}" srcOrd="0" destOrd="0" presId="urn:microsoft.com/office/officeart/2005/8/layout/hierarchy2"/>
    <dgm:cxn modelId="{9814F7B6-B2B6-4516-81F4-822B09B9BA7A}" type="presParOf" srcId="{F9816E51-C87C-4A36-9009-2C9987459BF9}" destId="{C7BFCE06-F380-4DDA-8FCD-5B1B353DDA3B}" srcOrd="1" destOrd="0" presId="urn:microsoft.com/office/officeart/2005/8/layout/hierarchy2"/>
    <dgm:cxn modelId="{18D8AB34-79E6-483F-95D4-9A8B8136F537}" type="presParOf" srcId="{C7BFCE06-F380-4DDA-8FCD-5B1B353DDA3B}" destId="{24610617-C4F4-4C12-95CA-76AEEB3D39BB}" srcOrd="0" destOrd="0" presId="urn:microsoft.com/office/officeart/2005/8/layout/hierarchy2"/>
    <dgm:cxn modelId="{CF059B1D-B447-41D4-98CD-9B57AFE2F58F}" type="presParOf" srcId="{24610617-C4F4-4C12-95CA-76AEEB3D39BB}" destId="{EE42027A-422C-455C-BEA4-A2DB59BA7FE8}" srcOrd="0" destOrd="0" presId="urn:microsoft.com/office/officeart/2005/8/layout/hierarchy2"/>
    <dgm:cxn modelId="{4E9BC7CD-B8D8-4FA4-9A28-82CF88201186}" type="presParOf" srcId="{C7BFCE06-F380-4DDA-8FCD-5B1B353DDA3B}" destId="{E25C65C6-7902-4AAF-AF00-95132A01D580}" srcOrd="1" destOrd="0" presId="urn:microsoft.com/office/officeart/2005/8/layout/hierarchy2"/>
    <dgm:cxn modelId="{FA9AABCC-2FC4-4FB9-A70C-B57436958304}" type="presParOf" srcId="{E25C65C6-7902-4AAF-AF00-95132A01D580}" destId="{583E74DD-FB40-4981-9216-59F8EDEBFD5F}" srcOrd="0" destOrd="0" presId="urn:microsoft.com/office/officeart/2005/8/layout/hierarchy2"/>
    <dgm:cxn modelId="{7E2211FB-2F84-4293-BB75-3FB7F9D28FF2}" type="presParOf" srcId="{E25C65C6-7902-4AAF-AF00-95132A01D580}" destId="{3CC73167-F097-4E37-952B-3602EB9EEE13}" srcOrd="1" destOrd="0" presId="urn:microsoft.com/office/officeart/2005/8/layout/hierarchy2"/>
    <dgm:cxn modelId="{D524A438-2373-493B-99E6-D177D15D26F8}" type="presParOf" srcId="{3CC73167-F097-4E37-952B-3602EB9EEE13}" destId="{668B4138-B8EA-47BC-9213-7E674BA0D102}" srcOrd="0" destOrd="0" presId="urn:microsoft.com/office/officeart/2005/8/layout/hierarchy2"/>
    <dgm:cxn modelId="{3DE3AC00-C2C1-4070-BD80-8164BCC140C1}" type="presParOf" srcId="{668B4138-B8EA-47BC-9213-7E674BA0D102}" destId="{EBD896EA-EBF0-42DC-BBCD-48EE4AFDD3C5}" srcOrd="0" destOrd="0" presId="urn:microsoft.com/office/officeart/2005/8/layout/hierarchy2"/>
    <dgm:cxn modelId="{B35E78B9-7350-404B-8BB6-24B41AF501E5}" type="presParOf" srcId="{3CC73167-F097-4E37-952B-3602EB9EEE13}" destId="{B1EA54B7-FE2A-4F75-BD05-A07B08B0CB83}" srcOrd="1" destOrd="0" presId="urn:microsoft.com/office/officeart/2005/8/layout/hierarchy2"/>
    <dgm:cxn modelId="{147979E8-2365-428A-A06A-4DA64704B795}" type="presParOf" srcId="{B1EA54B7-FE2A-4F75-BD05-A07B08B0CB83}" destId="{371F83EF-C56F-4CB6-8111-7C428183B33C}" srcOrd="0" destOrd="0" presId="urn:microsoft.com/office/officeart/2005/8/layout/hierarchy2"/>
    <dgm:cxn modelId="{0794964A-EB06-47AF-813F-165B8D769596}" type="presParOf" srcId="{B1EA54B7-FE2A-4F75-BD05-A07B08B0CB83}" destId="{19B6FC74-DB8B-4079-B91B-19CC056F5E60}" srcOrd="1" destOrd="0" presId="urn:microsoft.com/office/officeart/2005/8/layout/hierarchy2"/>
    <dgm:cxn modelId="{BE18D487-3C60-4DD3-B0F4-1B6FD8E26FC0}" type="presParOf" srcId="{19B6FC74-DB8B-4079-B91B-19CC056F5E60}" destId="{CA54CC77-B37B-4E39-9568-FA91802AE301}" srcOrd="0" destOrd="0" presId="urn:microsoft.com/office/officeart/2005/8/layout/hierarchy2"/>
    <dgm:cxn modelId="{BD3D5352-5107-43DA-9559-3EB425F9D52C}" type="presParOf" srcId="{CA54CC77-B37B-4E39-9568-FA91802AE301}" destId="{71BC5A82-B04A-4754-9BD2-7DAFDFC36E05}" srcOrd="0" destOrd="0" presId="urn:microsoft.com/office/officeart/2005/8/layout/hierarchy2"/>
    <dgm:cxn modelId="{F58654CD-BFC6-4460-A727-526C7E390DD4}" type="presParOf" srcId="{19B6FC74-DB8B-4079-B91B-19CC056F5E60}" destId="{FAE1F630-3DD4-4221-8450-E451D5DB31EE}" srcOrd="1" destOrd="0" presId="urn:microsoft.com/office/officeart/2005/8/layout/hierarchy2"/>
    <dgm:cxn modelId="{A4CE9DA8-FC0F-46C9-AD81-96BF5213DBD4}" type="presParOf" srcId="{FAE1F630-3DD4-4221-8450-E451D5DB31EE}" destId="{A910D655-9A0C-475B-9C40-09D544527D3B}" srcOrd="0" destOrd="0" presId="urn:microsoft.com/office/officeart/2005/8/layout/hierarchy2"/>
    <dgm:cxn modelId="{5DFC5347-00DC-458D-B62D-835B76792FCC}" type="presParOf" srcId="{FAE1F630-3DD4-4221-8450-E451D5DB31EE}" destId="{8DFCCC5C-4A7D-4B07-A924-A06B67D257AA}" srcOrd="1" destOrd="0" presId="urn:microsoft.com/office/officeart/2005/8/layout/hierarchy2"/>
    <dgm:cxn modelId="{827DCBAC-D728-4FBA-A6ED-B215BA29C85A}" type="presParOf" srcId="{3CC73167-F097-4E37-952B-3602EB9EEE13}" destId="{2D59B1E1-759C-49A7-9D3F-D996234E21B7}" srcOrd="2" destOrd="0" presId="urn:microsoft.com/office/officeart/2005/8/layout/hierarchy2"/>
    <dgm:cxn modelId="{4F7E307B-FF9A-4F91-AC94-4B92C94B36E0}" type="presParOf" srcId="{2D59B1E1-759C-49A7-9D3F-D996234E21B7}" destId="{06696B51-86D9-4EEB-9DB5-F558B9BE62F5}" srcOrd="0" destOrd="0" presId="urn:microsoft.com/office/officeart/2005/8/layout/hierarchy2"/>
    <dgm:cxn modelId="{4F9216DA-DF83-4BF6-9B66-48F6ECBC630F}" type="presParOf" srcId="{3CC73167-F097-4E37-952B-3602EB9EEE13}" destId="{2060CF5B-1BC5-4425-9F4A-A0C649DCC5F3}" srcOrd="3" destOrd="0" presId="urn:microsoft.com/office/officeart/2005/8/layout/hierarchy2"/>
    <dgm:cxn modelId="{4CD7CF99-F583-4213-BCC2-3DDB79E2C029}" type="presParOf" srcId="{2060CF5B-1BC5-4425-9F4A-A0C649DCC5F3}" destId="{BD755B80-77F2-48A4-BFF6-1D30F4F5F362}" srcOrd="0" destOrd="0" presId="urn:microsoft.com/office/officeart/2005/8/layout/hierarchy2"/>
    <dgm:cxn modelId="{216B296F-545F-4CDA-A7C2-B5ED0C9E7636}" type="presParOf" srcId="{2060CF5B-1BC5-4425-9F4A-A0C649DCC5F3}" destId="{185A46F9-25FA-4CCC-8B7E-827157491EFB}" srcOrd="1" destOrd="0" presId="urn:microsoft.com/office/officeart/2005/8/layout/hierarchy2"/>
    <dgm:cxn modelId="{C5A48DF0-9887-44EE-AF84-BFF603D27F1C}" type="presParOf" srcId="{185A46F9-25FA-4CCC-8B7E-827157491EFB}" destId="{992BFF09-A81D-4CDB-93BA-1E7BC3C5D56E}" srcOrd="0" destOrd="0" presId="urn:microsoft.com/office/officeart/2005/8/layout/hierarchy2"/>
    <dgm:cxn modelId="{66284481-4B3A-4995-8915-E2D7941B8359}" type="presParOf" srcId="{992BFF09-A81D-4CDB-93BA-1E7BC3C5D56E}" destId="{07625C54-7522-42C1-B2EC-B5A17A4851A0}" srcOrd="0" destOrd="0" presId="urn:microsoft.com/office/officeart/2005/8/layout/hierarchy2"/>
    <dgm:cxn modelId="{D258CC9B-9864-44F5-A7EB-52AE6F516961}" type="presParOf" srcId="{185A46F9-25FA-4CCC-8B7E-827157491EFB}" destId="{55B83718-B03E-4DD1-AC25-3B18E6CD9AAF}" srcOrd="1" destOrd="0" presId="urn:microsoft.com/office/officeart/2005/8/layout/hierarchy2"/>
    <dgm:cxn modelId="{9405F00B-A4DF-46D4-857A-353D61DFBB52}" type="presParOf" srcId="{55B83718-B03E-4DD1-AC25-3B18E6CD9AAF}" destId="{4ED0815E-2CED-41EC-9BA5-52CD7C65494B}" srcOrd="0" destOrd="0" presId="urn:microsoft.com/office/officeart/2005/8/layout/hierarchy2"/>
    <dgm:cxn modelId="{2ACD9737-6F0F-462B-8679-1CFBBBF0F7BB}" type="presParOf" srcId="{55B83718-B03E-4DD1-AC25-3B18E6CD9AAF}" destId="{1D2DD295-9E19-4667-8976-290FE92E54C6}" srcOrd="1" destOrd="0" presId="urn:microsoft.com/office/officeart/2005/8/layout/hierarchy2"/>
    <dgm:cxn modelId="{09E5448E-766D-4CF9-95E8-F2368D8FE0D8}" type="presParOf" srcId="{C7BFCE06-F380-4DDA-8FCD-5B1B353DDA3B}" destId="{54D3CD7B-975B-49B8-9536-5274595E0419}" srcOrd="2" destOrd="0" presId="urn:microsoft.com/office/officeart/2005/8/layout/hierarchy2"/>
    <dgm:cxn modelId="{0709D880-05E4-4FBA-9F04-07C682EC2B4B}" type="presParOf" srcId="{54D3CD7B-975B-49B8-9536-5274595E0419}" destId="{FE33F697-38C1-4C67-BEE6-03D40D81B79E}" srcOrd="0" destOrd="0" presId="urn:microsoft.com/office/officeart/2005/8/layout/hierarchy2"/>
    <dgm:cxn modelId="{7F2DF37B-1DD1-40DA-9FB8-9922192C34C1}" type="presParOf" srcId="{C7BFCE06-F380-4DDA-8FCD-5B1B353DDA3B}" destId="{6A89CEC5-12F0-4122-AA4B-C7667788CE16}" srcOrd="3" destOrd="0" presId="urn:microsoft.com/office/officeart/2005/8/layout/hierarchy2"/>
    <dgm:cxn modelId="{DB77EAF5-3FB4-430B-9452-D87F7406656C}" type="presParOf" srcId="{6A89CEC5-12F0-4122-AA4B-C7667788CE16}" destId="{80459615-41FF-49CB-84FA-BCDD40C2C6EB}" srcOrd="0" destOrd="0" presId="urn:microsoft.com/office/officeart/2005/8/layout/hierarchy2"/>
    <dgm:cxn modelId="{DB9217C3-5E57-4629-A2EF-B770F719F108}" type="presParOf" srcId="{6A89CEC5-12F0-4122-AA4B-C7667788CE16}" destId="{6F42D04C-7747-478E-AA58-A6DF92CD776E}" srcOrd="1" destOrd="0" presId="urn:microsoft.com/office/officeart/2005/8/layout/hierarchy2"/>
    <dgm:cxn modelId="{CF3C92A1-BFDA-438B-A2D8-FD4956963BE1}" type="presParOf" srcId="{6F42D04C-7747-478E-AA58-A6DF92CD776E}" destId="{089946A5-AA3D-4333-BFE0-2ED80FF89655}" srcOrd="0" destOrd="0" presId="urn:microsoft.com/office/officeart/2005/8/layout/hierarchy2"/>
    <dgm:cxn modelId="{CFB38FB6-3413-4CF0-8EA6-57803C25463D}" type="presParOf" srcId="{089946A5-AA3D-4333-BFE0-2ED80FF89655}" destId="{FE6505CE-6587-46CE-B367-AC4FF455814D}" srcOrd="0" destOrd="0" presId="urn:microsoft.com/office/officeart/2005/8/layout/hierarchy2"/>
    <dgm:cxn modelId="{9C31F53B-6793-463E-BB7F-952AE005F95E}" type="presParOf" srcId="{6F42D04C-7747-478E-AA58-A6DF92CD776E}" destId="{92709FA2-B9A3-4663-97AE-D14B398A1944}" srcOrd="1" destOrd="0" presId="urn:microsoft.com/office/officeart/2005/8/layout/hierarchy2"/>
    <dgm:cxn modelId="{3C5D8715-2042-400E-AC9A-552E7E6B6122}" type="presParOf" srcId="{92709FA2-B9A3-4663-97AE-D14B398A1944}" destId="{FAA81B05-2815-4D91-8B7F-13E0DE59B7C2}" srcOrd="0" destOrd="0" presId="urn:microsoft.com/office/officeart/2005/8/layout/hierarchy2"/>
    <dgm:cxn modelId="{2A1F907D-D94A-4E7E-BC46-3FFDB13996AF}" type="presParOf" srcId="{92709FA2-B9A3-4663-97AE-D14B398A1944}" destId="{D717CEC9-AA4C-44E5-8C78-D6A1978F2CA4}" srcOrd="1" destOrd="0" presId="urn:microsoft.com/office/officeart/2005/8/layout/hierarchy2"/>
    <dgm:cxn modelId="{DE2701BC-FECA-4575-B3F8-C2A008C73E3D}" type="presParOf" srcId="{D717CEC9-AA4C-44E5-8C78-D6A1978F2CA4}" destId="{F682866C-3AB8-44EE-B591-E872656AA72A}" srcOrd="0" destOrd="0" presId="urn:microsoft.com/office/officeart/2005/8/layout/hierarchy2"/>
    <dgm:cxn modelId="{CD50A8E1-0FDC-4304-AF3F-7D7D46BDFD5B}" type="presParOf" srcId="{F682866C-3AB8-44EE-B591-E872656AA72A}" destId="{C2569614-8C12-49DB-B5C4-E6DC4149A4AD}" srcOrd="0" destOrd="0" presId="urn:microsoft.com/office/officeart/2005/8/layout/hierarchy2"/>
    <dgm:cxn modelId="{1ACBE3C7-50A2-4A57-8F2A-075B1E98F680}" type="presParOf" srcId="{D717CEC9-AA4C-44E5-8C78-D6A1978F2CA4}" destId="{78D82093-0506-4004-AB2D-FA417EDA4DBA}" srcOrd="1" destOrd="0" presId="urn:microsoft.com/office/officeart/2005/8/layout/hierarchy2"/>
    <dgm:cxn modelId="{9488ED52-0078-49C7-BA94-96049EE5FDF4}" type="presParOf" srcId="{78D82093-0506-4004-AB2D-FA417EDA4DBA}" destId="{34CF9D18-5B94-4867-9AC6-D858F1B6B240}" srcOrd="0" destOrd="0" presId="urn:microsoft.com/office/officeart/2005/8/layout/hierarchy2"/>
    <dgm:cxn modelId="{222E419F-1620-4B3D-A083-E51F8407D5A0}" type="presParOf" srcId="{78D82093-0506-4004-AB2D-FA417EDA4DBA}" destId="{9DBA291B-3174-4415-8A82-5F1B30FCFEF4}" srcOrd="1" destOrd="0" presId="urn:microsoft.com/office/officeart/2005/8/layout/hierarchy2"/>
    <dgm:cxn modelId="{653543CE-7F01-4607-B95F-A0E051420978}" type="presParOf" srcId="{6F42D04C-7747-478E-AA58-A6DF92CD776E}" destId="{D931B7FC-44B8-4ADC-A48D-53E98520ABF8}" srcOrd="2" destOrd="0" presId="urn:microsoft.com/office/officeart/2005/8/layout/hierarchy2"/>
    <dgm:cxn modelId="{123707D1-4401-40A2-AC6D-C83B89B8271B}" type="presParOf" srcId="{D931B7FC-44B8-4ADC-A48D-53E98520ABF8}" destId="{61C252C9-25D0-4A9D-85FB-2926FF98ADEA}" srcOrd="0" destOrd="0" presId="urn:microsoft.com/office/officeart/2005/8/layout/hierarchy2"/>
    <dgm:cxn modelId="{601431BE-2728-4268-A1E4-2CB48CBBBA7C}" type="presParOf" srcId="{6F42D04C-7747-478E-AA58-A6DF92CD776E}" destId="{D9A26D75-B2A0-41BA-A4B0-122CC31A3389}" srcOrd="3" destOrd="0" presId="urn:microsoft.com/office/officeart/2005/8/layout/hierarchy2"/>
    <dgm:cxn modelId="{85672A62-2FAD-4A16-8743-1B20B883BA45}" type="presParOf" srcId="{D9A26D75-B2A0-41BA-A4B0-122CC31A3389}" destId="{3C9DA71E-22B9-4573-8578-EA1FAD759169}" srcOrd="0" destOrd="0" presId="urn:microsoft.com/office/officeart/2005/8/layout/hierarchy2"/>
    <dgm:cxn modelId="{AD727126-E436-4803-8C2D-AA7D40E8B9F3}" type="presParOf" srcId="{D9A26D75-B2A0-41BA-A4B0-122CC31A3389}" destId="{B4E88818-074B-436F-AD9B-7BBC087F6838}" srcOrd="1" destOrd="0" presId="urn:microsoft.com/office/officeart/2005/8/layout/hierarchy2"/>
    <dgm:cxn modelId="{FD27825C-DBA9-4E5C-ABF7-98A0042FBE36}" type="presParOf" srcId="{B4E88818-074B-436F-AD9B-7BBC087F6838}" destId="{76D25151-0997-423E-850B-C61E45335108}" srcOrd="0" destOrd="0" presId="urn:microsoft.com/office/officeart/2005/8/layout/hierarchy2"/>
    <dgm:cxn modelId="{BF1A7D3B-9F9D-4B8C-9021-08CFBBCA0466}" type="presParOf" srcId="{76D25151-0997-423E-850B-C61E45335108}" destId="{A481C59A-FE95-487A-9617-F439E685957C}" srcOrd="0" destOrd="0" presId="urn:microsoft.com/office/officeart/2005/8/layout/hierarchy2"/>
    <dgm:cxn modelId="{30C4CC7F-CCBD-42FB-B16E-5F796D100C02}" type="presParOf" srcId="{B4E88818-074B-436F-AD9B-7BBC087F6838}" destId="{D3D17F25-1475-4F21-A128-61AD9E77B6A5}" srcOrd="1" destOrd="0" presId="urn:microsoft.com/office/officeart/2005/8/layout/hierarchy2"/>
    <dgm:cxn modelId="{C89CCABD-50E2-43BD-84BE-1AB48A4257C9}" type="presParOf" srcId="{D3D17F25-1475-4F21-A128-61AD9E77B6A5}" destId="{691DC0D2-7117-4B22-B8A6-763A889EF834}" srcOrd="0" destOrd="0" presId="urn:microsoft.com/office/officeart/2005/8/layout/hierarchy2"/>
    <dgm:cxn modelId="{94CC7B3F-3E2F-41A0-8B08-A382B94F0D37}" type="presParOf" srcId="{D3D17F25-1475-4F21-A128-61AD9E77B6A5}" destId="{4E084D44-864A-4068-8916-385E706DECB3}" srcOrd="1" destOrd="0" presId="urn:microsoft.com/office/officeart/2005/8/layout/hierarchy2"/>
    <dgm:cxn modelId="{EACCE82A-A6AD-45D4-B96C-B3F3501E2FB6}" type="presParOf" srcId="{89EF889E-B083-4DF4-8670-D4BEE25AB108}" destId="{DEB9FA3C-21FA-4096-9D6D-1731AE7D4528}" srcOrd="2" destOrd="0" presId="urn:microsoft.com/office/officeart/2005/8/layout/hierarchy2"/>
    <dgm:cxn modelId="{DB13A2EB-C32F-4CF1-BE42-6A027828B1AE}" type="presParOf" srcId="{DEB9FA3C-21FA-4096-9D6D-1731AE7D4528}" destId="{045C8159-5B10-4D36-BC11-01B27A6898DF}" srcOrd="0" destOrd="0" presId="urn:microsoft.com/office/officeart/2005/8/layout/hierarchy2"/>
    <dgm:cxn modelId="{D5BAE5E3-5A1B-4721-B209-2C84628A8819}" type="presParOf" srcId="{89EF889E-B083-4DF4-8670-D4BEE25AB108}" destId="{FD9A92A9-F8B2-4AE5-8276-7DCEA411F6DB}" srcOrd="3" destOrd="0" presId="urn:microsoft.com/office/officeart/2005/8/layout/hierarchy2"/>
    <dgm:cxn modelId="{A523A6E9-912C-4E0A-9A2A-182E1C9F1149}" type="presParOf" srcId="{FD9A92A9-F8B2-4AE5-8276-7DCEA411F6DB}" destId="{A97C353E-A636-44D5-B9BA-DD69EED5DD6C}" srcOrd="0" destOrd="0" presId="urn:microsoft.com/office/officeart/2005/8/layout/hierarchy2"/>
    <dgm:cxn modelId="{73F28613-97DF-4079-BD9C-6F50D1673ABA}" type="presParOf" srcId="{FD9A92A9-F8B2-4AE5-8276-7DCEA411F6DB}" destId="{FE36A792-93AD-4985-9FD5-6DBA18CDD118}" srcOrd="1" destOrd="0" presId="urn:microsoft.com/office/officeart/2005/8/layout/hierarchy2"/>
    <dgm:cxn modelId="{474B7368-F8EA-424C-B1BA-5F060D3ADC42}" type="presParOf" srcId="{3219C5F6-E11D-4054-890E-496EA375C13D}" destId="{48FE7225-DC4C-496D-BBE7-BEAD705DE5EF}" srcOrd="1" destOrd="0" presId="urn:microsoft.com/office/officeart/2005/8/layout/hierarchy2"/>
    <dgm:cxn modelId="{3796BAA7-2DAE-46A4-BEC9-733A5A45A1D2}" type="presParOf" srcId="{48FE7225-DC4C-496D-BBE7-BEAD705DE5EF}" destId="{9F715E3F-DEE5-473B-8560-021EFDD10F91}" srcOrd="0" destOrd="0" presId="urn:microsoft.com/office/officeart/2005/8/layout/hierarchy2"/>
    <dgm:cxn modelId="{C503855C-A13B-4875-9C5A-9CD578391EF8}" type="presParOf" srcId="{48FE7225-DC4C-496D-BBE7-BEAD705DE5EF}" destId="{CBA6CE44-610C-47BC-8FA8-54FA5762A7D8}" srcOrd="1" destOrd="0" presId="urn:microsoft.com/office/officeart/2005/8/layout/hierarchy2"/>
    <dgm:cxn modelId="{92E0D502-40C1-4D3F-A063-1865072A7E6D}" type="presParOf" srcId="{CBA6CE44-610C-47BC-8FA8-54FA5762A7D8}" destId="{574E5167-BE21-4D3A-80A8-5A3735030159}" srcOrd="0" destOrd="0" presId="urn:microsoft.com/office/officeart/2005/8/layout/hierarchy2"/>
    <dgm:cxn modelId="{3454CC36-51E7-4EF9-87B6-EB126FF89E30}" type="presParOf" srcId="{574E5167-BE21-4D3A-80A8-5A3735030159}" destId="{EB81E355-A357-4F9C-9709-69559BAE6163}" srcOrd="0" destOrd="0" presId="urn:microsoft.com/office/officeart/2005/8/layout/hierarchy2"/>
    <dgm:cxn modelId="{38AEDFAA-8EBC-44D1-9FF7-7E224FB3CE5F}" type="presParOf" srcId="{CBA6CE44-610C-47BC-8FA8-54FA5762A7D8}" destId="{37A1AC06-8598-409A-8080-A1FD8CF2B1D3}" srcOrd="1" destOrd="0" presId="urn:microsoft.com/office/officeart/2005/8/layout/hierarchy2"/>
    <dgm:cxn modelId="{5E882E9B-68DD-4DEB-8718-AD415F46C984}" type="presParOf" srcId="{37A1AC06-8598-409A-8080-A1FD8CF2B1D3}" destId="{D10D127C-2F7F-47ED-9795-DFB253F69D26}" srcOrd="0" destOrd="0" presId="urn:microsoft.com/office/officeart/2005/8/layout/hierarchy2"/>
    <dgm:cxn modelId="{F2F33784-D664-49DB-BE6E-B347A2AF5A4D}" type="presParOf" srcId="{37A1AC06-8598-409A-8080-A1FD8CF2B1D3}" destId="{28B971E8-AC00-4565-8052-F123614D37B9}" srcOrd="1" destOrd="0" presId="urn:microsoft.com/office/officeart/2005/8/layout/hierarchy2"/>
    <dgm:cxn modelId="{81C39902-0DD8-4896-B614-ABBF174152C0}" type="presParOf" srcId="{28B971E8-AC00-4565-8052-F123614D37B9}" destId="{77A765F7-6CB8-4C3A-871A-2EB2FED3C495}" srcOrd="0" destOrd="0" presId="urn:microsoft.com/office/officeart/2005/8/layout/hierarchy2"/>
    <dgm:cxn modelId="{7AAEF620-7096-437D-9259-38EEFD8A1DC5}" type="presParOf" srcId="{77A765F7-6CB8-4C3A-871A-2EB2FED3C495}" destId="{83DA7424-3F49-481A-94EF-C16BF82ACBA4}" srcOrd="0" destOrd="0" presId="urn:microsoft.com/office/officeart/2005/8/layout/hierarchy2"/>
    <dgm:cxn modelId="{5707AE89-E512-491A-9AE5-AB97644A3C54}" type="presParOf" srcId="{28B971E8-AC00-4565-8052-F123614D37B9}" destId="{9E9508D5-3568-4647-957B-8A1CA49BFA1C}" srcOrd="1" destOrd="0" presId="urn:microsoft.com/office/officeart/2005/8/layout/hierarchy2"/>
    <dgm:cxn modelId="{538B2A1B-317D-44B2-B0CB-1270861DABED}" type="presParOf" srcId="{9E9508D5-3568-4647-957B-8A1CA49BFA1C}" destId="{20D1E5FD-71B6-4B26-9834-CEA6EE86938F}" srcOrd="0" destOrd="0" presId="urn:microsoft.com/office/officeart/2005/8/layout/hierarchy2"/>
    <dgm:cxn modelId="{2B8C277D-C179-414D-B302-082F2D5BCA1E}" type="presParOf" srcId="{9E9508D5-3568-4647-957B-8A1CA49BFA1C}" destId="{FED2DD3D-8951-4AE6-AB9F-05287F311729}" srcOrd="1" destOrd="0" presId="urn:microsoft.com/office/officeart/2005/8/layout/hierarchy2"/>
    <dgm:cxn modelId="{20A42C32-940A-44DA-A93E-31928BC0039B}" type="presParOf" srcId="{CBA6CE44-610C-47BC-8FA8-54FA5762A7D8}" destId="{B42EA56D-26EA-4157-97F1-9813FD0E88AA}" srcOrd="2" destOrd="0" presId="urn:microsoft.com/office/officeart/2005/8/layout/hierarchy2"/>
    <dgm:cxn modelId="{98F13825-CF86-4B63-ADAB-B09F12AF0772}" type="presParOf" srcId="{B42EA56D-26EA-4157-97F1-9813FD0E88AA}" destId="{19D94A05-2A71-47AD-B184-D4CD59B3D2BB}" srcOrd="0" destOrd="0" presId="urn:microsoft.com/office/officeart/2005/8/layout/hierarchy2"/>
    <dgm:cxn modelId="{89909628-7D26-4671-A8B2-AD8E16A9B1FF}" type="presParOf" srcId="{CBA6CE44-610C-47BC-8FA8-54FA5762A7D8}" destId="{BDAA41BB-64BF-4B56-B335-88223163A36A}" srcOrd="3" destOrd="0" presId="urn:microsoft.com/office/officeart/2005/8/layout/hierarchy2"/>
    <dgm:cxn modelId="{35DB7321-4640-472E-8464-1F7532CEFC95}" type="presParOf" srcId="{BDAA41BB-64BF-4B56-B335-88223163A36A}" destId="{5110F776-5801-47F6-B9FD-79828A8D7421}" srcOrd="0" destOrd="0" presId="urn:microsoft.com/office/officeart/2005/8/layout/hierarchy2"/>
    <dgm:cxn modelId="{EA381069-334D-4814-8579-0F4E7BA0464B}" type="presParOf" srcId="{BDAA41BB-64BF-4B56-B335-88223163A36A}" destId="{FF14A648-285C-4A95-8B05-349F4AC24CF3}" srcOrd="1" destOrd="0" presId="urn:microsoft.com/office/officeart/2005/8/layout/hierarchy2"/>
    <dgm:cxn modelId="{7281D8C7-7DCA-4419-9A3E-7E92EC3E4C89}" type="presParOf" srcId="{FF14A648-285C-4A95-8B05-349F4AC24CF3}" destId="{93987EA5-F5B7-4011-A714-CDC3EB08DDFD}" srcOrd="0" destOrd="0" presId="urn:microsoft.com/office/officeart/2005/8/layout/hierarchy2"/>
    <dgm:cxn modelId="{70862F1D-6A4D-4337-8EB4-E3E43E2D0D93}" type="presParOf" srcId="{93987EA5-F5B7-4011-A714-CDC3EB08DDFD}" destId="{0DAA95D9-3D9A-4D49-9E80-63E8137D1292}" srcOrd="0" destOrd="0" presId="urn:microsoft.com/office/officeart/2005/8/layout/hierarchy2"/>
    <dgm:cxn modelId="{60ED2972-4F76-425D-845B-C9EB930518DB}" type="presParOf" srcId="{FF14A648-285C-4A95-8B05-349F4AC24CF3}" destId="{AE6840EE-F3DF-460E-AE85-48AE550DE64D}" srcOrd="1" destOrd="0" presId="urn:microsoft.com/office/officeart/2005/8/layout/hierarchy2"/>
    <dgm:cxn modelId="{834F04A8-6705-476D-8250-9143C42BC3A1}" type="presParOf" srcId="{AE6840EE-F3DF-460E-AE85-48AE550DE64D}" destId="{ECDB1B9D-8249-485D-A151-C7FB095E5C73}" srcOrd="0" destOrd="0" presId="urn:microsoft.com/office/officeart/2005/8/layout/hierarchy2"/>
    <dgm:cxn modelId="{55AC25FA-D0BE-4B63-83EF-6129AB9E9E68}" type="presParOf" srcId="{AE6840EE-F3DF-460E-AE85-48AE550DE64D}" destId="{075CA1C4-87DA-4A73-AC8F-40B7DEB50A67}" srcOrd="1" destOrd="0" presId="urn:microsoft.com/office/officeart/2005/8/layout/hierarchy2"/>
    <dgm:cxn modelId="{7354CAB5-C906-4570-969A-5CB47C0CEAEB}" type="presParOf" srcId="{075CA1C4-87DA-4A73-AC8F-40B7DEB50A67}" destId="{0914A17C-55D0-4714-8202-31885E2C7D81}" srcOrd="0" destOrd="0" presId="urn:microsoft.com/office/officeart/2005/8/layout/hierarchy2"/>
    <dgm:cxn modelId="{849B66C4-35FE-481A-8030-0FB9DF7DA4F7}" type="presParOf" srcId="{0914A17C-55D0-4714-8202-31885E2C7D81}" destId="{45EA698C-5FAC-404F-A7F1-261B64DD6D39}" srcOrd="0" destOrd="0" presId="urn:microsoft.com/office/officeart/2005/8/layout/hierarchy2"/>
    <dgm:cxn modelId="{5A565EE4-D361-4977-9D5E-404A0031BAE6}" type="presParOf" srcId="{075CA1C4-87DA-4A73-AC8F-40B7DEB50A67}" destId="{8B5C0DC8-E7AF-4CC3-B9D9-6A34B74DCE67}" srcOrd="1" destOrd="0" presId="urn:microsoft.com/office/officeart/2005/8/layout/hierarchy2"/>
    <dgm:cxn modelId="{09869F6C-4DBF-4974-A811-11968AF9CB85}" type="presParOf" srcId="{8B5C0DC8-E7AF-4CC3-B9D9-6A34B74DCE67}" destId="{6718947A-0F50-4BA1-9E5A-F3C9523038C4}" srcOrd="0" destOrd="0" presId="urn:microsoft.com/office/officeart/2005/8/layout/hierarchy2"/>
    <dgm:cxn modelId="{20F5B7C9-FA43-491C-885F-F0FDBBBE5EC4}" type="presParOf" srcId="{8B5C0DC8-E7AF-4CC3-B9D9-6A34B74DCE67}" destId="{B787F039-7A7D-47AA-AF87-E3572CACBF88}" srcOrd="1" destOrd="0" presId="urn:microsoft.com/office/officeart/2005/8/layout/hierarchy2"/>
    <dgm:cxn modelId="{22485B69-36A8-4A9F-A30D-126D50EF6AD8}" type="presParOf" srcId="{B787F039-7A7D-47AA-AF87-E3572CACBF88}" destId="{64CD3DC6-FFEE-431B-BCE0-1E5E4D2B2B23}" srcOrd="0" destOrd="0" presId="urn:microsoft.com/office/officeart/2005/8/layout/hierarchy2"/>
    <dgm:cxn modelId="{AACEE020-318F-4222-AEBA-BCBF8BD701F1}" type="presParOf" srcId="{64CD3DC6-FFEE-431B-BCE0-1E5E4D2B2B23}" destId="{CC33825B-48BE-4B53-8E03-6CFA45783781}" srcOrd="0" destOrd="0" presId="urn:microsoft.com/office/officeart/2005/8/layout/hierarchy2"/>
    <dgm:cxn modelId="{FEFF2BB7-6E69-4097-A169-2176D1E7B42E}" type="presParOf" srcId="{B787F039-7A7D-47AA-AF87-E3572CACBF88}" destId="{AEA2A100-7C3E-48FB-95C1-4E1F9F196389}" srcOrd="1" destOrd="0" presId="urn:microsoft.com/office/officeart/2005/8/layout/hierarchy2"/>
    <dgm:cxn modelId="{0E8BD15B-78B7-4C77-954C-22D97368471F}" type="presParOf" srcId="{AEA2A100-7C3E-48FB-95C1-4E1F9F196389}" destId="{AAE9A721-5772-460A-84C2-908CCB88F9C6}" srcOrd="0" destOrd="0" presId="urn:microsoft.com/office/officeart/2005/8/layout/hierarchy2"/>
    <dgm:cxn modelId="{3F2EF486-FF12-417B-8C20-CA3D2C191263}" type="presParOf" srcId="{AEA2A100-7C3E-48FB-95C1-4E1F9F196389}" destId="{EC749D16-B02E-45CD-846B-ADF323912B88}" srcOrd="1" destOrd="0" presId="urn:microsoft.com/office/officeart/2005/8/layout/hierarchy2"/>
    <dgm:cxn modelId="{86A11D3B-DF37-419B-9912-DD5DAC4F9FE0}" type="presParOf" srcId="{FF14A648-285C-4A95-8B05-349F4AC24CF3}" destId="{5576E418-545F-4C13-BC2B-FABD6C534A0A}" srcOrd="2" destOrd="0" presId="urn:microsoft.com/office/officeart/2005/8/layout/hierarchy2"/>
    <dgm:cxn modelId="{70C4F1EF-6466-43A4-9294-559B422F9418}" type="presParOf" srcId="{5576E418-545F-4C13-BC2B-FABD6C534A0A}" destId="{5BA53002-D2E6-4102-831C-DF448460BDE8}" srcOrd="0" destOrd="0" presId="urn:microsoft.com/office/officeart/2005/8/layout/hierarchy2"/>
    <dgm:cxn modelId="{B0360B1F-819E-4C35-9EAB-8A26230808F1}" type="presParOf" srcId="{FF14A648-285C-4A95-8B05-349F4AC24CF3}" destId="{2D5ABDFD-E246-46B0-933A-BB8251B6976D}" srcOrd="3" destOrd="0" presId="urn:microsoft.com/office/officeart/2005/8/layout/hierarchy2"/>
    <dgm:cxn modelId="{03E37DFD-131B-46B8-9B80-6E5D4BC6449A}" type="presParOf" srcId="{2D5ABDFD-E246-46B0-933A-BB8251B6976D}" destId="{3C91FDED-7D41-47E7-AF91-B1B83BA08EE2}" srcOrd="0" destOrd="0" presId="urn:microsoft.com/office/officeart/2005/8/layout/hierarchy2"/>
    <dgm:cxn modelId="{F4B0D309-1E78-40A8-949E-93B9A236A8E7}" type="presParOf" srcId="{2D5ABDFD-E246-46B0-933A-BB8251B6976D}" destId="{5A95AA1D-BC47-40E0-8206-08E7B5BAAA25}" srcOrd="1" destOrd="0" presId="urn:microsoft.com/office/officeart/2005/8/layout/hierarchy2"/>
    <dgm:cxn modelId="{8D10D497-C5AE-423A-8800-FB7C474252A8}" type="presParOf" srcId="{5A95AA1D-BC47-40E0-8206-08E7B5BAAA25}" destId="{7487D51D-11B5-497B-8F22-6B3B6110487A}" srcOrd="0" destOrd="0" presId="urn:microsoft.com/office/officeart/2005/8/layout/hierarchy2"/>
    <dgm:cxn modelId="{ACA4BBA2-59C2-446B-A7CD-5D598F4CD4B3}" type="presParOf" srcId="{7487D51D-11B5-497B-8F22-6B3B6110487A}" destId="{BB0C9F0D-92C3-4750-9D55-D84F83BF8614}" srcOrd="0" destOrd="0" presId="urn:microsoft.com/office/officeart/2005/8/layout/hierarchy2"/>
    <dgm:cxn modelId="{9925ADA5-F752-4A22-8222-649411FAD6E8}" type="presParOf" srcId="{5A95AA1D-BC47-40E0-8206-08E7B5BAAA25}" destId="{09D17423-F705-4B7C-A68C-AB45E2FFF554}" srcOrd="1" destOrd="0" presId="urn:microsoft.com/office/officeart/2005/8/layout/hierarchy2"/>
    <dgm:cxn modelId="{F298C27A-DB03-43CD-8A3D-843C19CE73A5}" type="presParOf" srcId="{09D17423-F705-4B7C-A68C-AB45E2FFF554}" destId="{03A04A22-CECB-4B2E-8665-9B0B66F8ED8E}" srcOrd="0" destOrd="0" presId="urn:microsoft.com/office/officeart/2005/8/layout/hierarchy2"/>
    <dgm:cxn modelId="{9F740753-73F3-4574-AF55-5BF6B818957E}" type="presParOf" srcId="{09D17423-F705-4B7C-A68C-AB45E2FFF554}" destId="{A5116863-B04D-4A25-B8E0-908169471801}" srcOrd="1" destOrd="0" presId="urn:microsoft.com/office/officeart/2005/8/layout/hierarchy2"/>
    <dgm:cxn modelId="{31730A90-E4F8-4B9E-8277-30F9206A2BF8}" type="presParOf" srcId="{A5116863-B04D-4A25-B8E0-908169471801}" destId="{3010C3CD-9E29-42AB-846A-F53C033992EC}" srcOrd="0" destOrd="0" presId="urn:microsoft.com/office/officeart/2005/8/layout/hierarchy2"/>
    <dgm:cxn modelId="{8F63123D-52B5-4F23-B507-1C55B7B22CC7}" type="presParOf" srcId="{3010C3CD-9E29-42AB-846A-F53C033992EC}" destId="{12CCEDD1-D667-426E-9626-2F96A8A30C47}" srcOrd="0" destOrd="0" presId="urn:microsoft.com/office/officeart/2005/8/layout/hierarchy2"/>
    <dgm:cxn modelId="{40910BA0-FD7A-49CF-97EB-B4B248C679E8}" type="presParOf" srcId="{A5116863-B04D-4A25-B8E0-908169471801}" destId="{2B103A6C-0D8D-4685-B974-8B0AF4D67714}" srcOrd="1" destOrd="0" presId="urn:microsoft.com/office/officeart/2005/8/layout/hierarchy2"/>
    <dgm:cxn modelId="{3166A62D-5ABA-4A67-BB5A-C4DA5BDE4151}" type="presParOf" srcId="{2B103A6C-0D8D-4685-B974-8B0AF4D67714}" destId="{85A78737-D003-44DB-9EA5-75CA36D6ACD5}" srcOrd="0" destOrd="0" presId="urn:microsoft.com/office/officeart/2005/8/layout/hierarchy2"/>
    <dgm:cxn modelId="{6681AE34-0C1E-4293-AC93-B7D06D4D8E60}" type="presParOf" srcId="{2B103A6C-0D8D-4685-B974-8B0AF4D67714}" destId="{7183EE33-C0F6-450B-ABC8-51C186EA6327}" srcOrd="1" destOrd="0" presId="urn:microsoft.com/office/officeart/2005/8/layout/hierarchy2"/>
    <dgm:cxn modelId="{C5AA127C-B98B-426A-B473-945A43BA2897}" type="presParOf" srcId="{7183EE33-C0F6-450B-ABC8-51C186EA6327}" destId="{C7DD1406-D3FC-4DBF-962C-79FCAD947B64}" srcOrd="0" destOrd="0" presId="urn:microsoft.com/office/officeart/2005/8/layout/hierarchy2"/>
    <dgm:cxn modelId="{D00A7BEA-E4D2-4C27-B6DF-E375E91DD124}" type="presParOf" srcId="{C7DD1406-D3FC-4DBF-962C-79FCAD947B64}" destId="{69015E7C-E7D0-46ED-9951-34015911D119}" srcOrd="0" destOrd="0" presId="urn:microsoft.com/office/officeart/2005/8/layout/hierarchy2"/>
    <dgm:cxn modelId="{BE37DD58-8133-41FD-BC28-7AC03A7AC897}" type="presParOf" srcId="{7183EE33-C0F6-450B-ABC8-51C186EA6327}" destId="{28F737AE-CE2A-4F2C-81AC-4CD5AA6F1183}" srcOrd="1" destOrd="0" presId="urn:microsoft.com/office/officeart/2005/8/layout/hierarchy2"/>
    <dgm:cxn modelId="{3CFB2212-F53D-4994-840B-1A880AAA2EEB}" type="presParOf" srcId="{28F737AE-CE2A-4F2C-81AC-4CD5AA6F1183}" destId="{2E8A4B4F-3953-4DD3-9C0A-011509F26E53}" srcOrd="0" destOrd="0" presId="urn:microsoft.com/office/officeart/2005/8/layout/hierarchy2"/>
    <dgm:cxn modelId="{6E1AD653-ECCD-4FBC-B0D6-8A12720640CA}" type="presParOf" srcId="{28F737AE-CE2A-4F2C-81AC-4CD5AA6F1183}" destId="{F7F2705E-39A9-45D4-AE6F-9A0F2644BA6D}" srcOrd="1" destOrd="0" presId="urn:microsoft.com/office/officeart/2005/8/layout/hierarchy2"/>
    <dgm:cxn modelId="{301945CC-5318-4F02-9555-87FBFAAC0620}" type="presParOf" srcId="{A5116863-B04D-4A25-B8E0-908169471801}" destId="{60728B35-118A-4736-927D-B98811852B0E}" srcOrd="2" destOrd="0" presId="urn:microsoft.com/office/officeart/2005/8/layout/hierarchy2"/>
    <dgm:cxn modelId="{4C9BB49C-1782-4CEB-BB7B-955021A53395}" type="presParOf" srcId="{60728B35-118A-4736-927D-B98811852B0E}" destId="{93F7F7AF-ACE4-44A6-BA3E-7739EF98A694}" srcOrd="0" destOrd="0" presId="urn:microsoft.com/office/officeart/2005/8/layout/hierarchy2"/>
    <dgm:cxn modelId="{CA1E56A6-8387-42BE-9E66-14F1A94FCB07}" type="presParOf" srcId="{A5116863-B04D-4A25-B8E0-908169471801}" destId="{BC4477A4-C8E8-46D4-9E22-B83FAD5D78E0}" srcOrd="3" destOrd="0" presId="urn:microsoft.com/office/officeart/2005/8/layout/hierarchy2"/>
    <dgm:cxn modelId="{E86B0DA6-4423-429D-859C-81BBC1ECC9A4}" type="presParOf" srcId="{BC4477A4-C8E8-46D4-9E22-B83FAD5D78E0}" destId="{6DE3A84F-8483-420C-B2B3-3AB0291D3EB1}" srcOrd="0" destOrd="0" presId="urn:microsoft.com/office/officeart/2005/8/layout/hierarchy2"/>
    <dgm:cxn modelId="{04B688D3-1E3A-4143-B1B9-1C5A82E9B21E}" type="presParOf" srcId="{BC4477A4-C8E8-46D4-9E22-B83FAD5D78E0}" destId="{EC778BA5-FD9D-47A1-920D-CF0409262686}" srcOrd="1" destOrd="0" presId="urn:microsoft.com/office/officeart/2005/8/layout/hierarchy2"/>
    <dgm:cxn modelId="{63F3F77F-F79E-4BF1-A5AE-A856CF5ABEE6}" type="presParOf" srcId="{EC778BA5-FD9D-47A1-920D-CF0409262686}" destId="{E4A35317-B61C-4D02-AF6E-900A014C9924}" srcOrd="0" destOrd="0" presId="urn:microsoft.com/office/officeart/2005/8/layout/hierarchy2"/>
    <dgm:cxn modelId="{F194265D-5DD2-4773-A151-B71158FBC798}" type="presParOf" srcId="{E4A35317-B61C-4D02-AF6E-900A014C9924}" destId="{88F8722D-50B8-4274-8546-C926CFCD5841}" srcOrd="0" destOrd="0" presId="urn:microsoft.com/office/officeart/2005/8/layout/hierarchy2"/>
    <dgm:cxn modelId="{A0128E0F-E79D-41CB-9B67-5AB98F1B88DC}" type="presParOf" srcId="{EC778BA5-FD9D-47A1-920D-CF0409262686}" destId="{3A382402-023C-41DF-9BF4-CFA916F5BE8F}" srcOrd="1" destOrd="0" presId="urn:microsoft.com/office/officeart/2005/8/layout/hierarchy2"/>
    <dgm:cxn modelId="{BE6B1946-B00A-4222-B47F-026A3F4A3363}" type="presParOf" srcId="{3A382402-023C-41DF-9BF4-CFA916F5BE8F}" destId="{1B7149AB-4C15-49BF-BDA1-1AB87BEDBD89}" srcOrd="0" destOrd="0" presId="urn:microsoft.com/office/officeart/2005/8/layout/hierarchy2"/>
    <dgm:cxn modelId="{F935865E-3FE5-4D84-A155-911BDD92F50F}" type="presParOf" srcId="{3A382402-023C-41DF-9BF4-CFA916F5BE8F}" destId="{4C6208BD-CF24-443E-8380-A6B84E12C0B4}" srcOrd="1" destOrd="0" presId="urn:microsoft.com/office/officeart/2005/8/layout/hierarchy2"/>
    <dgm:cxn modelId="{D83AE203-A457-4CFC-A53F-812A493C08EB}" type="presParOf" srcId="{4C6208BD-CF24-443E-8380-A6B84E12C0B4}" destId="{9B471479-96F8-4476-A277-5A29EF12AFF9}" srcOrd="0" destOrd="0" presId="urn:microsoft.com/office/officeart/2005/8/layout/hierarchy2"/>
    <dgm:cxn modelId="{8B7738F2-EF84-4A04-BEE2-5A2E99494B35}" type="presParOf" srcId="{9B471479-96F8-4476-A277-5A29EF12AFF9}" destId="{BFAE246F-AB5A-4186-AFDC-E4FFA397C42E}" srcOrd="0" destOrd="0" presId="urn:microsoft.com/office/officeart/2005/8/layout/hierarchy2"/>
    <dgm:cxn modelId="{121F269A-24A4-49DD-BC67-79C99C66249F}" type="presParOf" srcId="{4C6208BD-CF24-443E-8380-A6B84E12C0B4}" destId="{B53B159E-23F9-4048-B859-01C20B5AB126}" srcOrd="1" destOrd="0" presId="urn:microsoft.com/office/officeart/2005/8/layout/hierarchy2"/>
    <dgm:cxn modelId="{410A0591-F9F6-4032-BAC1-E2189117DF7E}" type="presParOf" srcId="{B53B159E-23F9-4048-B859-01C20B5AB126}" destId="{563DCC7B-DE30-4303-A84E-9F75B9D43C7D}" srcOrd="0" destOrd="0" presId="urn:microsoft.com/office/officeart/2005/8/layout/hierarchy2"/>
    <dgm:cxn modelId="{7781C93E-716E-4839-98D4-7EB72C6BE372}" type="presParOf" srcId="{B53B159E-23F9-4048-B859-01C20B5AB126}" destId="{E891B24A-4C73-44B6-B005-9CDDE1DEC55D}" srcOrd="1" destOrd="0" presId="urn:microsoft.com/office/officeart/2005/8/layout/hierarchy2"/>
    <dgm:cxn modelId="{DB47E8E2-A5EE-4263-BCC0-62FBB755D451}" type="presParOf" srcId="{EC778BA5-FD9D-47A1-920D-CF0409262686}" destId="{CE359E46-C9FF-4E35-94A3-A0DC81DC5FD5}" srcOrd="2" destOrd="0" presId="urn:microsoft.com/office/officeart/2005/8/layout/hierarchy2"/>
    <dgm:cxn modelId="{00E13676-740E-46E9-AA32-D98D6761D532}" type="presParOf" srcId="{CE359E46-C9FF-4E35-94A3-A0DC81DC5FD5}" destId="{B3EE0D8C-127A-4B30-A176-7E3C9FA1008B}" srcOrd="0" destOrd="0" presId="urn:microsoft.com/office/officeart/2005/8/layout/hierarchy2"/>
    <dgm:cxn modelId="{659803ED-F2CD-4622-9148-689A4E8995AF}" type="presParOf" srcId="{EC778BA5-FD9D-47A1-920D-CF0409262686}" destId="{E1377408-4158-489C-897A-C9E37E22B785}" srcOrd="3" destOrd="0" presId="urn:microsoft.com/office/officeart/2005/8/layout/hierarchy2"/>
    <dgm:cxn modelId="{DAB84950-1528-4B52-B0DD-CC77EB87AB4A}" type="presParOf" srcId="{E1377408-4158-489C-897A-C9E37E22B785}" destId="{41B293D7-5632-4EA8-A8D5-20F087785759}" srcOrd="0" destOrd="0" presId="urn:microsoft.com/office/officeart/2005/8/layout/hierarchy2"/>
    <dgm:cxn modelId="{5C33B2E2-5382-41C5-AA0F-7D93ECF20A65}" type="presParOf" srcId="{E1377408-4158-489C-897A-C9E37E22B785}" destId="{77A51E84-CD93-49C4-9E30-38C904B4B9A7}" srcOrd="1" destOrd="0" presId="urn:microsoft.com/office/officeart/2005/8/layout/hierarchy2"/>
    <dgm:cxn modelId="{4A704CFC-0559-4014-8A25-E17F239D313C}" type="presParOf" srcId="{77A51E84-CD93-49C4-9E30-38C904B4B9A7}" destId="{8650A522-8C7E-4C49-ACE1-8ABCA0749CDC}" srcOrd="0" destOrd="0" presId="urn:microsoft.com/office/officeart/2005/8/layout/hierarchy2"/>
    <dgm:cxn modelId="{19BF0479-A49C-47BE-A110-059F03A91236}" type="presParOf" srcId="{8650A522-8C7E-4C49-ACE1-8ABCA0749CDC}" destId="{3B79FFBF-4707-4E6C-9209-FE2959483901}" srcOrd="0" destOrd="0" presId="urn:microsoft.com/office/officeart/2005/8/layout/hierarchy2"/>
    <dgm:cxn modelId="{DFDA904D-8919-47E9-AA82-042E818F4442}" type="presParOf" srcId="{77A51E84-CD93-49C4-9E30-38C904B4B9A7}" destId="{4E93605E-37D7-4F4E-9EC0-22BE510C2B40}" srcOrd="1" destOrd="0" presId="urn:microsoft.com/office/officeart/2005/8/layout/hierarchy2"/>
    <dgm:cxn modelId="{AB6CCB33-D8EC-413C-A206-996BD922C184}" type="presParOf" srcId="{4E93605E-37D7-4F4E-9EC0-22BE510C2B40}" destId="{19825916-9AF9-42AE-82C4-20204B366931}" srcOrd="0" destOrd="0" presId="urn:microsoft.com/office/officeart/2005/8/layout/hierarchy2"/>
    <dgm:cxn modelId="{382073EF-4227-48B6-8CCE-C70FC55ED569}" type="presParOf" srcId="{4E93605E-37D7-4F4E-9EC0-22BE510C2B40}" destId="{9A0AC392-B023-431C-89D7-06D8CD9C5899}" srcOrd="1" destOrd="0" presId="urn:microsoft.com/office/officeart/2005/8/layout/hierarchy2"/>
    <dgm:cxn modelId="{B0195962-F979-446C-9D52-985C037641FA}" type="presParOf" srcId="{5A95AA1D-BC47-40E0-8206-08E7B5BAAA25}" destId="{5C832105-77F2-474B-A8C1-B028E154A488}" srcOrd="2" destOrd="0" presId="urn:microsoft.com/office/officeart/2005/8/layout/hierarchy2"/>
    <dgm:cxn modelId="{847DA51B-204A-4362-AF2D-474BE27801A1}" type="presParOf" srcId="{5C832105-77F2-474B-A8C1-B028E154A488}" destId="{6C678D0F-5821-4CAD-BB52-5E6F227592AC}" srcOrd="0" destOrd="0" presId="urn:microsoft.com/office/officeart/2005/8/layout/hierarchy2"/>
    <dgm:cxn modelId="{1C20FFA5-454C-4FC7-A808-49C365AB3765}" type="presParOf" srcId="{5A95AA1D-BC47-40E0-8206-08E7B5BAAA25}" destId="{BA725373-93EB-4418-8E50-6ADA22592555}" srcOrd="3" destOrd="0" presId="urn:microsoft.com/office/officeart/2005/8/layout/hierarchy2"/>
    <dgm:cxn modelId="{3BDC398F-3C1F-47B3-AAFB-B4AB4500251F}" type="presParOf" srcId="{BA725373-93EB-4418-8E50-6ADA22592555}" destId="{1F260B5A-8C88-4C29-8C3C-B4D280129964}" srcOrd="0" destOrd="0" presId="urn:microsoft.com/office/officeart/2005/8/layout/hierarchy2"/>
    <dgm:cxn modelId="{922D4AA1-556C-4AA0-A0F1-3BA18C886F20}" type="presParOf" srcId="{BA725373-93EB-4418-8E50-6ADA22592555}" destId="{CCA22AB7-03FB-4C72-ABCE-B03D0DF06F86}" srcOrd="1" destOrd="0" presId="urn:microsoft.com/office/officeart/2005/8/layout/hierarchy2"/>
    <dgm:cxn modelId="{7F2381A7-735F-4182-9F0D-97BE9F3F47A7}" type="presParOf" srcId="{CCA22AB7-03FB-4C72-ABCE-B03D0DF06F86}" destId="{E2236903-7C7B-449F-9A51-8F9B7EDB3009}" srcOrd="0" destOrd="0" presId="urn:microsoft.com/office/officeart/2005/8/layout/hierarchy2"/>
    <dgm:cxn modelId="{D3058AAC-DC25-4C20-BD4C-977D2F3E4F75}" type="presParOf" srcId="{E2236903-7C7B-449F-9A51-8F9B7EDB3009}" destId="{085F8089-D598-4067-9605-E91E3A37FEC6}" srcOrd="0" destOrd="0" presId="urn:microsoft.com/office/officeart/2005/8/layout/hierarchy2"/>
    <dgm:cxn modelId="{60168E57-FE9D-4E87-AAF1-F7AFF98F7242}" type="presParOf" srcId="{CCA22AB7-03FB-4C72-ABCE-B03D0DF06F86}" destId="{1E29FF3C-9684-4DA1-835C-B4CF4DF5C649}" srcOrd="1" destOrd="0" presId="urn:microsoft.com/office/officeart/2005/8/layout/hierarchy2"/>
    <dgm:cxn modelId="{FB6E5A22-609E-474D-A7D0-D187AA7D4620}" type="presParOf" srcId="{1E29FF3C-9684-4DA1-835C-B4CF4DF5C649}" destId="{12971581-317B-4316-A060-D94E61E3478E}" srcOrd="0" destOrd="0" presId="urn:microsoft.com/office/officeart/2005/8/layout/hierarchy2"/>
    <dgm:cxn modelId="{3FC5F71F-64A2-4BEB-A514-8F807F57FF25}" type="presParOf" srcId="{1E29FF3C-9684-4DA1-835C-B4CF4DF5C649}" destId="{5B6295CE-5886-4730-B630-61388517BDD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2F969A6-62EB-4059-9E3E-E19C38F29E5D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4E0954D-24C4-4943-9B1D-90A676D3BD30}">
      <dgm:prSet phldrT="[Texte]" custT="1"/>
      <dgm:spPr>
        <a:solidFill>
          <a:prstClr val="white">
            <a:lumMod val="95000"/>
          </a:prstClr>
        </a:solidFill>
        <a:ln w="25400" cap="flat" cmpd="sng" algn="ctr">
          <a:solidFill>
            <a:srgbClr val="F79646"/>
          </a:solidFill>
          <a:prstDash val="solid"/>
        </a:ln>
        <a:effectLst/>
      </dgm:spPr>
      <dgm:t>
        <a:bodyPr spcFirstLastPara="0" vert="horz" wrap="square" lIns="5715" tIns="5715" rIns="5715" bIns="5715" numCol="1" spcCol="1270" anchor="ctr" anchorCtr="0"/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b="1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Pays de </a:t>
          </a:r>
          <a:r>
            <a:rPr lang="fr-FR" sz="900" b="1" kern="1200" dirty="0" err="1">
              <a:solidFill>
                <a:prstClr val="black"/>
              </a:solidFill>
              <a:latin typeface="Calibri"/>
              <a:ea typeface="+mn-ea"/>
              <a:cs typeface="+mn-cs"/>
            </a:rPr>
            <a:t>rropésidence</a:t>
          </a:r>
          <a:r>
            <a:rPr lang="fr-FR" sz="900" b="1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 de l’allocataire différent de son pays d’activité (ou pension, rente)</a:t>
          </a:r>
        </a:p>
      </dgm:t>
    </dgm:pt>
    <dgm:pt modelId="{EF8EDF2B-132F-4D7B-AE77-A107B5B9954B}" type="parTrans" cxnId="{6F0448DE-139F-4100-B1DF-D4F1B77BEF7C}">
      <dgm:prSet/>
      <dgm:spPr>
        <a:ln w="19050">
          <a:solidFill>
            <a:schemeClr val="accent6"/>
          </a:solidFill>
          <a:tailEnd type="triangle"/>
        </a:ln>
      </dgm:spPr>
      <dgm:t>
        <a:bodyPr/>
        <a:lstStyle/>
        <a:p>
          <a:endParaRPr lang="fr-FR"/>
        </a:p>
      </dgm:t>
    </dgm:pt>
    <dgm:pt modelId="{CE29E855-61DC-4F59-8D94-A7C95C786558}" type="sibTrans" cxnId="{6F0448DE-139F-4100-B1DF-D4F1B77BEF7C}">
      <dgm:prSet/>
      <dgm:spPr/>
      <dgm:t>
        <a:bodyPr/>
        <a:lstStyle/>
        <a:p>
          <a:endParaRPr lang="fr-FR"/>
        </a:p>
      </dgm:t>
    </dgm:pt>
    <dgm:pt modelId="{D8C607AC-7D8B-472D-996D-374467E45BEC}">
      <dgm:prSet phldrT="[Texte]" custT="1"/>
      <dgm:spPr>
        <a:solidFill>
          <a:schemeClr val="bg1">
            <a:lumMod val="95000"/>
          </a:schemeClr>
        </a:solidFill>
        <a:ln w="25400" cap="flat" cmpd="sng" algn="ctr">
          <a:solidFill>
            <a:schemeClr val="accent6"/>
          </a:solidFill>
          <a:prstDash val="solid"/>
        </a:ln>
        <a:effectLst/>
      </dgm:spPr>
      <dgm:t>
        <a:bodyPr spcFirstLastPara="0" vert="horz" wrap="square" lIns="5715" tIns="5715" rIns="5715" bIns="5715" numCol="1" spcCol="1270" anchor="ctr" anchorCtr="0"/>
        <a:lstStyle/>
        <a:p>
          <a:pPr marL="0"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b="1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Présence d’une situation à cheval entre la France et le Royaume-Uni en cours au 31/12/2020</a:t>
          </a:r>
        </a:p>
      </dgm:t>
    </dgm:pt>
    <dgm:pt modelId="{40B25195-B964-4F3C-9331-E7E901BDDD31}" type="sibTrans" cxnId="{F9D71911-2583-40BC-B8A3-71E3205FEBC5}">
      <dgm:prSet/>
      <dgm:spPr/>
      <dgm:t>
        <a:bodyPr/>
        <a:lstStyle/>
        <a:p>
          <a:endParaRPr lang="fr-FR"/>
        </a:p>
      </dgm:t>
    </dgm:pt>
    <dgm:pt modelId="{A0465ED0-1C39-400C-BE95-FF63BE371A26}" type="parTrans" cxnId="{F9D71911-2583-40BC-B8A3-71E3205FEBC5}">
      <dgm:prSet/>
      <dgm:spPr/>
      <dgm:t>
        <a:bodyPr/>
        <a:lstStyle/>
        <a:p>
          <a:endParaRPr lang="fr-FR"/>
        </a:p>
      </dgm:t>
    </dgm:pt>
    <dgm:pt modelId="{F2CC54EB-4F0A-47DC-B122-16E040E151F7}">
      <dgm:prSet phldrT="[Texte]" custT="1"/>
      <dgm:spPr>
        <a:solidFill>
          <a:prstClr val="white">
            <a:lumMod val="95000"/>
          </a:prstClr>
        </a:solidFill>
        <a:ln w="25400" cap="flat" cmpd="sng" algn="ctr">
          <a:solidFill>
            <a:srgbClr val="F79646"/>
          </a:solidFill>
          <a:prstDash val="solid"/>
        </a:ln>
        <a:effectLst/>
      </dgm:spPr>
      <dgm:t>
        <a:bodyPr spcFirstLastPara="0" vert="horz" wrap="square" lIns="5715" tIns="5715" rIns="5715" bIns="5715" numCol="1" spcCol="1270" anchor="ctr" anchorCtr="0"/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b="1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Toute autre situation à cheval entre la France et le Royaume-Uni</a:t>
          </a:r>
        </a:p>
      </dgm:t>
    </dgm:pt>
    <dgm:pt modelId="{785257A2-D75F-480F-88EB-D1B708AB6704}" type="sibTrans" cxnId="{BDBDD8F4-F831-41F8-8740-B01598D46E3B}">
      <dgm:prSet/>
      <dgm:spPr/>
      <dgm:t>
        <a:bodyPr/>
        <a:lstStyle/>
        <a:p>
          <a:endParaRPr lang="fr-FR"/>
        </a:p>
      </dgm:t>
    </dgm:pt>
    <dgm:pt modelId="{E9643E7D-0391-41D2-836E-790A88022369}" type="parTrans" cxnId="{BDBDD8F4-F831-41F8-8740-B01598D46E3B}">
      <dgm:prSet custT="1"/>
      <dgm:spPr>
        <a:noFill/>
        <a:ln w="19050" cap="flat" cmpd="sng" algn="ctr">
          <a:solidFill>
            <a:srgbClr val="F79646"/>
          </a:solidFill>
          <a:prstDash val="solid"/>
          <a:tailEnd type="triangle"/>
        </a:ln>
        <a:effectLst/>
      </dgm:spPr>
      <dgm:t>
        <a:bodyPr spcFirstLastPara="0" vert="horz" wrap="square" lIns="12700" tIns="0" rIns="12700" bIns="0" numCol="1" spcCol="1270" anchor="ctr" anchorCtr="0"/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</dgm:t>
    </dgm:pt>
    <dgm:pt modelId="{4E5E6AE9-E5B7-40E2-B217-3CEF259EFB0F}">
      <dgm:prSet phldrT="[Texte]" custT="1"/>
      <dgm:spPr>
        <a:solidFill>
          <a:prstClr val="white">
            <a:lumMod val="95000"/>
          </a:prstClr>
        </a:solidFill>
        <a:ln w="25400" cap="flat" cmpd="sng" algn="ctr">
          <a:solidFill>
            <a:srgbClr val="F79646"/>
          </a:solidFill>
          <a:prstDash val="solid"/>
        </a:ln>
        <a:effectLst/>
      </dgm:spPr>
      <dgm:t>
        <a:bodyPr spcFirstLastPara="0" vert="horz" wrap="square" lIns="5715" tIns="5715" rIns="5715" bIns="5715" numCol="1" spcCol="1270" anchor="ctr" anchorCtr="0"/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b="1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Lorsque l’application des règlements n’est basée que sur l’attribution d’une pension française ou britannique</a:t>
          </a:r>
        </a:p>
      </dgm:t>
    </dgm:pt>
    <dgm:pt modelId="{CBB1681C-03DB-463B-B2AC-AE735B535101}" type="sibTrans" cxnId="{D84BF4FE-75C4-4C47-AD94-FADD7B192185}">
      <dgm:prSet/>
      <dgm:spPr/>
      <dgm:t>
        <a:bodyPr/>
        <a:lstStyle/>
        <a:p>
          <a:endParaRPr lang="fr-FR"/>
        </a:p>
      </dgm:t>
    </dgm:pt>
    <dgm:pt modelId="{BECBDE0C-0640-4D5C-96F2-113E564C536E}" type="parTrans" cxnId="{D84BF4FE-75C4-4C47-AD94-FADD7B192185}">
      <dgm:prSet/>
      <dgm:spPr>
        <a:ln w="19050">
          <a:solidFill>
            <a:schemeClr val="accent1"/>
          </a:solidFill>
          <a:tailEnd type="triangle"/>
        </a:ln>
      </dgm:spPr>
      <dgm:t>
        <a:bodyPr/>
        <a:lstStyle/>
        <a:p>
          <a:endParaRPr lang="fr-FR"/>
        </a:p>
      </dgm:t>
    </dgm:pt>
    <dgm:pt modelId="{2047DE8F-729E-4F7E-9CCD-F040C4EE4702}">
      <dgm:prSet phldrT="[Texte]" custT="1"/>
      <dgm:spPr>
        <a:solidFill>
          <a:srgbClr val="F79646">
            <a:lumMod val="20000"/>
            <a:lumOff val="80000"/>
          </a:srgbClr>
        </a:solidFill>
        <a:ln w="25400" cap="flat" cmpd="sng" algn="ctr">
          <a:solidFill>
            <a:srgbClr val="F79646"/>
          </a:solidFill>
          <a:prstDash val="solid"/>
        </a:ln>
        <a:effectLst/>
      </dgm:spPr>
      <dgm:t>
        <a:bodyPr spcFirstLastPara="0" vert="horz" wrap="square" lIns="5715" tIns="5715" rIns="5715" bIns="5715" numCol="1" spcCol="1270" anchor="ctr" anchorCtr="0"/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b="1" kern="1200" dirty="0">
              <a:solidFill>
                <a:srgbClr val="F79646">
                  <a:lumMod val="50000"/>
                </a:srgbClr>
              </a:solidFill>
              <a:latin typeface="Calibri"/>
              <a:ea typeface="+mn-ea"/>
              <a:cs typeface="+mn-cs"/>
            </a:rPr>
            <a:t>Application des règlements tant que perdure une situation à cheval entre la France et le Royaume-Uni</a:t>
          </a:r>
          <a:endParaRPr lang="fr-FR" sz="900" b="1" kern="1200" dirty="0">
            <a:solidFill>
              <a:prstClr val="black"/>
            </a:solidFill>
            <a:latin typeface="Calibri"/>
            <a:ea typeface="+mn-ea"/>
            <a:cs typeface="+mn-cs"/>
          </a:endParaRPr>
        </a:p>
      </dgm:t>
    </dgm:pt>
    <dgm:pt modelId="{6AC83745-F6C4-45FC-ADAA-AB1E884229C1}" type="parTrans" cxnId="{8BFD0FEC-2DC8-46C4-B34E-438B6C6C24AE}">
      <dgm:prSet custT="1"/>
      <dgm:spPr>
        <a:noFill/>
        <a:ln w="19050" cap="flat" cmpd="sng" algn="ctr">
          <a:solidFill>
            <a:srgbClr val="F79646"/>
          </a:solidFill>
          <a:prstDash val="solid"/>
          <a:tailEnd type="triangle"/>
        </a:ln>
        <a:effectLst/>
      </dgm:spPr>
      <dgm:t>
        <a:bodyPr spcFirstLastPara="0" vert="horz" wrap="square" lIns="12700" tIns="0" rIns="12700" bIns="0" numCol="1" spcCol="1270" anchor="ctr" anchorCtr="0"/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</dgm:t>
    </dgm:pt>
    <dgm:pt modelId="{3A122506-D1E8-4EB1-A7A2-00999E21A39B}" type="sibTrans" cxnId="{8BFD0FEC-2DC8-46C4-B34E-438B6C6C24AE}">
      <dgm:prSet/>
      <dgm:spPr/>
      <dgm:t>
        <a:bodyPr/>
        <a:lstStyle/>
        <a:p>
          <a:endParaRPr lang="fr-FR"/>
        </a:p>
      </dgm:t>
    </dgm:pt>
    <dgm:pt modelId="{1C7A1BC2-6CA4-4531-B796-76F8DBAC73D6}">
      <dgm:prSet phldrT="[Texte]" custT="1"/>
      <dgm:spPr>
        <a:solidFill>
          <a:srgbClr val="F79646">
            <a:lumMod val="20000"/>
            <a:lumOff val="80000"/>
          </a:srgbClr>
        </a:solidFill>
        <a:ln w="25400" cap="flat" cmpd="sng" algn="ctr">
          <a:solidFill>
            <a:srgbClr val="F79646"/>
          </a:solidFill>
          <a:prstDash val="solid"/>
        </a:ln>
        <a:effectLst/>
      </dgm:spPr>
      <dgm:t>
        <a:bodyPr spcFirstLastPara="0" vert="horz" wrap="square" lIns="5715" tIns="5715" rIns="5715" bIns="5715" numCol="1" spcCol="1270" anchor="ctr" anchorCtr="0"/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b="1" kern="1200" dirty="0">
              <a:solidFill>
                <a:srgbClr val="F79646">
                  <a:lumMod val="50000"/>
                </a:srgbClr>
              </a:solidFill>
              <a:latin typeface="Calibri"/>
              <a:ea typeface="+mn-ea"/>
              <a:cs typeface="+mn-cs"/>
            </a:rPr>
            <a:t>Application des règlements pour les droits en cours au 31/12/2020 tant que perdure une situation à cheval entre la France et le Royaume-Uni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b="1" kern="1200" dirty="0">
              <a:solidFill>
                <a:srgbClr val="F79646">
                  <a:lumMod val="50000"/>
                </a:srgbClr>
              </a:solidFill>
              <a:latin typeface="Calibri"/>
              <a:ea typeface="+mn-ea"/>
              <a:cs typeface="+mn-cs"/>
            </a:rPr>
            <a:t>Toute ouverture de droit aux prestations à compter du 01/01/2021 est soumise à la législation française</a:t>
          </a:r>
        </a:p>
      </dgm:t>
    </dgm:pt>
    <dgm:pt modelId="{4EF57240-469B-441E-A620-C3709C7DCF58}" type="parTrans" cxnId="{39C498F4-4954-4E60-AE21-5FB171842893}">
      <dgm:prSet custT="1"/>
      <dgm:spPr>
        <a:noFill/>
        <a:ln w="19050" cap="flat" cmpd="sng" algn="ctr">
          <a:solidFill>
            <a:srgbClr val="F79646"/>
          </a:solidFill>
          <a:prstDash val="solid"/>
          <a:tailEnd type="triangle"/>
        </a:ln>
        <a:effectLst/>
      </dgm:spPr>
      <dgm:t>
        <a:bodyPr spcFirstLastPara="0" vert="horz" wrap="square" lIns="12700" tIns="0" rIns="12700" bIns="0" numCol="1" spcCol="1270" anchor="ctr" anchorCtr="0"/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</dgm:t>
    </dgm:pt>
    <dgm:pt modelId="{99EC489C-E7D3-4BEB-8D61-BF3348409D6C}" type="sibTrans" cxnId="{39C498F4-4954-4E60-AE21-5FB171842893}">
      <dgm:prSet/>
      <dgm:spPr/>
      <dgm:t>
        <a:bodyPr/>
        <a:lstStyle/>
        <a:p>
          <a:endParaRPr lang="fr-FR"/>
        </a:p>
      </dgm:t>
    </dgm:pt>
    <dgm:pt modelId="{AE58A2CA-3F23-4023-92BF-2096D1DAFFAC}">
      <dgm:prSet phldrT="[Texte]" custT="1"/>
      <dgm:spPr>
        <a:solidFill>
          <a:prstClr val="white">
            <a:lumMod val="95000"/>
          </a:prstClr>
        </a:solidFill>
        <a:ln w="25400" cap="flat" cmpd="sng" algn="ctr">
          <a:solidFill>
            <a:srgbClr val="F79646"/>
          </a:solidFill>
          <a:prstDash val="solid"/>
        </a:ln>
        <a:effectLst/>
      </dgm:spPr>
      <dgm:t>
        <a:bodyPr spcFirstLastPara="0" vert="horz" wrap="square" lIns="5715" tIns="5715" rIns="5715" bIns="5715" numCol="1" spcCol="1270" anchor="ctr" anchorCtr="0"/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b="1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La pension a été attribuée au titre d'activités effectuées (au moins en partie) avant le 31/12/2020</a:t>
          </a:r>
        </a:p>
      </dgm:t>
    </dgm:pt>
    <dgm:pt modelId="{37DD3E0A-2711-4E83-9152-06D6FD191924}" type="parTrans" cxnId="{FFAB34A7-BDD7-41A6-9120-0C1A2E020314}">
      <dgm:prSet custT="1"/>
      <dgm:spPr>
        <a:noFill/>
        <a:ln w="19050" cap="flat" cmpd="sng" algn="ctr">
          <a:solidFill>
            <a:srgbClr val="F79646"/>
          </a:solidFill>
          <a:prstDash val="solid"/>
          <a:tailEnd type="triangle"/>
        </a:ln>
        <a:effectLst/>
      </dgm:spPr>
      <dgm:t>
        <a:bodyPr spcFirstLastPara="0" vert="horz" wrap="square" lIns="12700" tIns="0" rIns="12700" bIns="0" numCol="1" spcCol="1270" anchor="ctr" anchorCtr="0"/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</dgm:t>
    </dgm:pt>
    <dgm:pt modelId="{9DEA35D2-FDFB-4987-87E9-695B2E3FEA52}" type="sibTrans" cxnId="{FFAB34A7-BDD7-41A6-9120-0C1A2E020314}">
      <dgm:prSet/>
      <dgm:spPr/>
      <dgm:t>
        <a:bodyPr/>
        <a:lstStyle/>
        <a:p>
          <a:endParaRPr lang="fr-FR"/>
        </a:p>
      </dgm:t>
    </dgm:pt>
    <dgm:pt modelId="{99688EDE-A481-4DAE-89E8-0A16F8FCB29D}">
      <dgm:prSet phldrT="[Texte]" custT="1"/>
      <dgm:spPr>
        <a:solidFill>
          <a:srgbClr val="F79646">
            <a:lumMod val="20000"/>
            <a:lumOff val="80000"/>
          </a:srgbClr>
        </a:solidFill>
        <a:ln w="25400" cap="flat" cmpd="sng" algn="ctr">
          <a:solidFill>
            <a:srgbClr val="F79646"/>
          </a:solidFill>
          <a:prstDash val="solid"/>
        </a:ln>
        <a:effectLst/>
      </dgm:spPr>
      <dgm:t>
        <a:bodyPr spcFirstLastPara="0" vert="horz" wrap="square" lIns="5715" tIns="5715" rIns="5715" bIns="5715" numCol="1" spcCol="1270" anchor="ctr" anchorCtr="0"/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b="1" kern="1200" dirty="0">
              <a:solidFill>
                <a:srgbClr val="F79646">
                  <a:lumMod val="50000"/>
                </a:srgbClr>
              </a:solidFill>
              <a:latin typeface="Calibri"/>
              <a:ea typeface="+mn-ea"/>
              <a:cs typeface="+mn-cs"/>
            </a:rPr>
            <a:t>Application des règlements européens</a:t>
          </a:r>
        </a:p>
      </dgm:t>
    </dgm:pt>
    <dgm:pt modelId="{FAA6E31F-4FFC-4F38-8CB5-3A80719F191D}" type="parTrans" cxnId="{524F80D8-B547-486F-9039-9BBBA405EDF3}">
      <dgm:prSet custT="1"/>
      <dgm:spPr>
        <a:noFill/>
        <a:ln w="19050" cap="flat" cmpd="sng" algn="ctr">
          <a:solidFill>
            <a:srgbClr val="F79646"/>
          </a:solidFill>
          <a:prstDash val="solid"/>
          <a:tailEnd type="triangle"/>
        </a:ln>
        <a:effectLst/>
      </dgm:spPr>
      <dgm:t>
        <a:bodyPr spcFirstLastPara="0" vert="horz" wrap="square" lIns="12700" tIns="0" rIns="12700" bIns="0" numCol="1" spcCol="1270" anchor="ctr" anchorCtr="0"/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</dgm:t>
    </dgm:pt>
    <dgm:pt modelId="{CE310F6D-1536-4555-AE33-1E372C79FA4F}" type="sibTrans" cxnId="{524F80D8-B547-486F-9039-9BBBA405EDF3}">
      <dgm:prSet/>
      <dgm:spPr/>
      <dgm:t>
        <a:bodyPr/>
        <a:lstStyle/>
        <a:p>
          <a:endParaRPr lang="fr-FR"/>
        </a:p>
      </dgm:t>
    </dgm:pt>
    <dgm:pt modelId="{54C7B91D-B6C9-457F-B7E4-2C6318E74D8E}">
      <dgm:prSet phldrT="[Texte]" custT="1"/>
      <dgm:spPr>
        <a:solidFill>
          <a:prstClr val="white">
            <a:lumMod val="95000"/>
          </a:prstClr>
        </a:solidFill>
        <a:ln w="25400" cap="flat" cmpd="sng" algn="ctr">
          <a:solidFill>
            <a:srgbClr val="F79646"/>
          </a:solidFill>
          <a:prstDash val="solid"/>
        </a:ln>
        <a:effectLst/>
      </dgm:spPr>
      <dgm:t>
        <a:bodyPr spcFirstLastPara="0" vert="horz" wrap="square" lIns="5715" tIns="5715" rIns="5715" bIns="5715" numCol="1" spcCol="1270" anchor="ctr" anchorCtr="0"/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b="1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A défaut</a:t>
          </a:r>
        </a:p>
      </dgm:t>
    </dgm:pt>
    <dgm:pt modelId="{CEF3C5CD-AD90-4172-89B4-4A06AFABF3B2}" type="parTrans" cxnId="{D22AA851-038D-442B-8825-2D1A15E7F8B6}">
      <dgm:prSet custT="1"/>
      <dgm:spPr>
        <a:noFill/>
        <a:ln w="19050" cap="flat" cmpd="sng" algn="ctr">
          <a:solidFill>
            <a:srgbClr val="F79646"/>
          </a:solidFill>
          <a:prstDash val="solid"/>
          <a:tailEnd type="triangle"/>
        </a:ln>
        <a:effectLst/>
      </dgm:spPr>
      <dgm:t>
        <a:bodyPr spcFirstLastPara="0" vert="horz" wrap="square" lIns="12700" tIns="0" rIns="12700" bIns="0" numCol="1" spcCol="1270" anchor="ctr" anchorCtr="0"/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</dgm:t>
    </dgm:pt>
    <dgm:pt modelId="{10A5D070-5250-4329-B1F0-5E9E039AB269}" type="sibTrans" cxnId="{D22AA851-038D-442B-8825-2D1A15E7F8B6}">
      <dgm:prSet/>
      <dgm:spPr/>
      <dgm:t>
        <a:bodyPr/>
        <a:lstStyle/>
        <a:p>
          <a:endParaRPr lang="fr-FR"/>
        </a:p>
      </dgm:t>
    </dgm:pt>
    <dgm:pt modelId="{E7C05809-BB9A-4217-87EF-F3C271961A48}">
      <dgm:prSet phldrT="[Texte]" custT="1"/>
      <dgm:spPr>
        <a:solidFill>
          <a:prstClr val="white">
            <a:lumMod val="95000"/>
          </a:prstClr>
        </a:solidFill>
        <a:ln w="25400" cap="flat" cmpd="sng" algn="ctr">
          <a:solidFill>
            <a:srgbClr val="F79646"/>
          </a:solidFill>
          <a:prstDash val="solid"/>
        </a:ln>
        <a:effectLst/>
      </dgm:spPr>
      <dgm:t>
        <a:bodyPr spcFirstLastPara="0" vert="horz" wrap="square" lIns="5715" tIns="5715" rIns="5715" bIns="5715" numCol="1" spcCol="1270" anchor="ctr" anchorCtr="0"/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b="1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Toute autre situation</a:t>
          </a:r>
        </a:p>
      </dgm:t>
    </dgm:pt>
    <dgm:pt modelId="{95E7EFF2-B4AC-4315-9B6B-324F6C21F385}" type="parTrans" cxnId="{F3B70A99-67BB-45BE-B9A7-D19F5A74A93C}">
      <dgm:prSet/>
      <dgm:spPr/>
      <dgm:t>
        <a:bodyPr/>
        <a:lstStyle/>
        <a:p>
          <a:endParaRPr lang="fr-FR"/>
        </a:p>
      </dgm:t>
    </dgm:pt>
    <dgm:pt modelId="{C0AB6EDF-5991-4526-805A-815BA36AB498}" type="sibTrans" cxnId="{F3B70A99-67BB-45BE-B9A7-D19F5A74A93C}">
      <dgm:prSet/>
      <dgm:spPr/>
      <dgm:t>
        <a:bodyPr/>
        <a:lstStyle/>
        <a:p>
          <a:endParaRPr lang="fr-FR"/>
        </a:p>
      </dgm:t>
    </dgm:pt>
    <dgm:pt modelId="{F48AF689-C368-46AB-ACEE-39C3633EF701}">
      <dgm:prSet phldrT="[Texte]" custT="1"/>
      <dgm:spPr>
        <a:solidFill>
          <a:srgbClr val="F79646">
            <a:lumMod val="20000"/>
            <a:lumOff val="80000"/>
          </a:srgbClr>
        </a:solidFill>
        <a:ln w="25400" cap="flat" cmpd="sng" algn="ctr">
          <a:solidFill>
            <a:srgbClr val="F79646"/>
          </a:solidFill>
          <a:prstDash val="solid"/>
        </a:ln>
        <a:effectLst/>
      </dgm:spPr>
      <dgm:t>
        <a:bodyPr spcFirstLastPara="0" vert="horz" wrap="square" lIns="5715" tIns="5715" rIns="5715" bIns="5715" numCol="1" spcCol="1270" anchor="ctr" anchorCtr="0"/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b="1" kern="1200" dirty="0">
              <a:solidFill>
                <a:srgbClr val="F79646">
                  <a:lumMod val="50000"/>
                </a:srgbClr>
              </a:solidFill>
              <a:latin typeface="Calibri"/>
              <a:ea typeface="+mn-ea"/>
              <a:cs typeface="+mn-cs"/>
            </a:rPr>
            <a:t>Application de la légalisation française</a:t>
          </a:r>
        </a:p>
      </dgm:t>
    </dgm:pt>
    <dgm:pt modelId="{70BA0705-EAD4-460D-9BD3-CE43512E3B29}" type="parTrans" cxnId="{219438A4-C257-4F48-ACEB-5EA53D94F662}">
      <dgm:prSet custT="1"/>
      <dgm:spPr>
        <a:noFill/>
        <a:ln w="19050" cap="flat" cmpd="sng" algn="ctr">
          <a:solidFill>
            <a:srgbClr val="F79646"/>
          </a:solidFill>
          <a:prstDash val="solid"/>
          <a:tailEnd type="triangle"/>
        </a:ln>
        <a:effectLst/>
      </dgm:spPr>
      <dgm:t>
        <a:bodyPr spcFirstLastPara="0" vert="horz" wrap="square" lIns="12700" tIns="0" rIns="12700" bIns="0" numCol="1" spcCol="1270" anchor="ctr" anchorCtr="0"/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</dgm:t>
    </dgm:pt>
    <dgm:pt modelId="{9CC48973-5F09-470D-9704-7DABBA47A486}" type="sibTrans" cxnId="{219438A4-C257-4F48-ACEB-5EA53D94F662}">
      <dgm:prSet/>
      <dgm:spPr/>
      <dgm:t>
        <a:bodyPr/>
        <a:lstStyle/>
        <a:p>
          <a:endParaRPr lang="fr-FR"/>
        </a:p>
      </dgm:t>
    </dgm:pt>
    <dgm:pt modelId="{3219C5F6-E11D-4054-890E-496EA375C13D}" type="pres">
      <dgm:prSet presAssocID="{22F969A6-62EB-4059-9E3E-E19C38F29E5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7C976346-1C9E-432B-9486-AD8018EA893E}" type="pres">
      <dgm:prSet presAssocID="{D8C607AC-7D8B-472D-996D-374467E45BEC}" presName="root1" presStyleCnt="0"/>
      <dgm:spPr/>
    </dgm:pt>
    <dgm:pt modelId="{E40E397C-42A0-4690-9EAF-F83F3FBD1045}" type="pres">
      <dgm:prSet presAssocID="{D8C607AC-7D8B-472D-996D-374467E45BEC}" presName="LevelOneTextNode" presStyleLbl="node0" presStyleIdx="0" presStyleCnt="3">
        <dgm:presLayoutVars>
          <dgm:chPref val="3"/>
        </dgm:presLayoutVars>
      </dgm:prSet>
      <dgm:spPr>
        <a:xfrm>
          <a:off x="7540" y="1365411"/>
          <a:ext cx="1124261" cy="562130"/>
        </a:xfrm>
        <a:prstGeom prst="roundRect">
          <a:avLst>
            <a:gd name="adj" fmla="val 10000"/>
          </a:avLst>
        </a:prstGeom>
      </dgm:spPr>
    </dgm:pt>
    <dgm:pt modelId="{89EF889E-B083-4DF4-8670-D4BEE25AB108}" type="pres">
      <dgm:prSet presAssocID="{D8C607AC-7D8B-472D-996D-374467E45BEC}" presName="level2hierChild" presStyleCnt="0"/>
      <dgm:spPr/>
    </dgm:pt>
    <dgm:pt modelId="{8ACB76EA-7408-43B8-9065-003B666D1C4D}" type="pres">
      <dgm:prSet presAssocID="{EF8EDF2B-132F-4D7B-AE77-A107B5B9954B}" presName="conn2-1" presStyleLbl="parChTrans1D2" presStyleIdx="0" presStyleCnt="5"/>
      <dgm:spPr/>
    </dgm:pt>
    <dgm:pt modelId="{ABAE6F5C-699B-47A6-A742-FA4A71716599}" type="pres">
      <dgm:prSet presAssocID="{EF8EDF2B-132F-4D7B-AE77-A107B5B9954B}" presName="connTx" presStyleLbl="parChTrans1D2" presStyleIdx="0" presStyleCnt="5"/>
      <dgm:spPr/>
    </dgm:pt>
    <dgm:pt modelId="{05DE1BCD-A578-4185-BD70-B3B055B90520}" type="pres">
      <dgm:prSet presAssocID="{B4E0954D-24C4-4943-9B1D-90A676D3BD30}" presName="root2" presStyleCnt="0"/>
      <dgm:spPr/>
    </dgm:pt>
    <dgm:pt modelId="{BB332677-B8B6-43AD-B375-1A2DB3C29772}" type="pres">
      <dgm:prSet presAssocID="{B4E0954D-24C4-4943-9B1D-90A676D3BD30}" presName="LevelTwoTextNode" presStyleLbl="node2" presStyleIdx="0" presStyleCnt="5">
        <dgm:presLayoutVars>
          <dgm:chPref val="3"/>
        </dgm:presLayoutVars>
      </dgm:prSet>
      <dgm:spPr>
        <a:xfrm>
          <a:off x="1581506" y="1042185"/>
          <a:ext cx="1124261" cy="562130"/>
        </a:xfrm>
        <a:prstGeom prst="roundRect">
          <a:avLst>
            <a:gd name="adj" fmla="val 10000"/>
          </a:avLst>
        </a:prstGeom>
      </dgm:spPr>
    </dgm:pt>
    <dgm:pt modelId="{AF91FDF0-3FB8-405F-83F2-4075E06E0F76}" type="pres">
      <dgm:prSet presAssocID="{B4E0954D-24C4-4943-9B1D-90A676D3BD30}" presName="level3hierChild" presStyleCnt="0"/>
      <dgm:spPr/>
    </dgm:pt>
    <dgm:pt modelId="{95040823-6950-43EF-8FA1-C088C492373E}" type="pres">
      <dgm:prSet presAssocID="{6AC83745-F6C4-45FC-ADAA-AB1E884229C1}" presName="conn2-1" presStyleLbl="parChTrans1D3" presStyleIdx="0" presStyleCnt="3"/>
      <dgm:spPr>
        <a:xfrm>
          <a:off x="3463376" y="1085681"/>
          <a:ext cx="576257" cy="22785"/>
        </a:xfrm>
        <a:custGeom>
          <a:avLst/>
          <a:gdLst/>
          <a:ahLst/>
          <a:cxnLst/>
          <a:rect l="0" t="0" r="0" b="0"/>
          <a:pathLst>
            <a:path>
              <a:moveTo>
                <a:pt x="0" y="11392"/>
              </a:moveTo>
              <a:lnTo>
                <a:pt x="576257" y="11392"/>
              </a:lnTo>
            </a:path>
          </a:pathLst>
        </a:custGeom>
      </dgm:spPr>
    </dgm:pt>
    <dgm:pt modelId="{9485A5EA-4838-4717-BB90-AB9F0D1948AC}" type="pres">
      <dgm:prSet presAssocID="{6AC83745-F6C4-45FC-ADAA-AB1E884229C1}" presName="connTx" presStyleLbl="parChTrans1D3" presStyleIdx="0" presStyleCnt="3"/>
      <dgm:spPr/>
    </dgm:pt>
    <dgm:pt modelId="{B7A1BB00-C73D-47FF-ABAD-3DFC32CC5A87}" type="pres">
      <dgm:prSet presAssocID="{2047DE8F-729E-4F7E-9CCD-F040C4EE4702}" presName="root2" presStyleCnt="0"/>
      <dgm:spPr/>
    </dgm:pt>
    <dgm:pt modelId="{78D3FB46-8DE6-4EB1-9886-9E060F2B7493}" type="pres">
      <dgm:prSet presAssocID="{2047DE8F-729E-4F7E-9CCD-F040C4EE4702}" presName="LevelTwoTextNode" presStyleLbl="node3" presStyleIdx="0" presStyleCnt="3" custScaleX="195483" custScaleY="94671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</dgm:pt>
    <dgm:pt modelId="{59AEE26B-9F98-4FA0-BDEE-BA45BF4B26B2}" type="pres">
      <dgm:prSet presAssocID="{2047DE8F-729E-4F7E-9CCD-F040C4EE4702}" presName="level3hierChild" presStyleCnt="0"/>
      <dgm:spPr/>
    </dgm:pt>
    <dgm:pt modelId="{6E6C0726-7160-456B-A2BD-96134028AD11}" type="pres">
      <dgm:prSet presAssocID="{E9643E7D-0391-41D2-836E-790A88022369}" presName="conn2-1" presStyleLbl="parChTrans1D2" presStyleIdx="1" presStyleCnt="5"/>
      <dgm:spPr/>
    </dgm:pt>
    <dgm:pt modelId="{FC732DF8-7F42-4AC9-9370-604F830E3BCC}" type="pres">
      <dgm:prSet presAssocID="{E9643E7D-0391-41D2-836E-790A88022369}" presName="connTx" presStyleLbl="parChTrans1D2" presStyleIdx="1" presStyleCnt="5"/>
      <dgm:spPr/>
    </dgm:pt>
    <dgm:pt modelId="{B958C42C-3442-4301-B048-25272B9C0216}" type="pres">
      <dgm:prSet presAssocID="{F2CC54EB-4F0A-47DC-B122-16E040E151F7}" presName="root2" presStyleCnt="0"/>
      <dgm:spPr/>
    </dgm:pt>
    <dgm:pt modelId="{C5159EDC-9A5F-4F3D-9F20-3D570F359D12}" type="pres">
      <dgm:prSet presAssocID="{F2CC54EB-4F0A-47DC-B122-16E040E151F7}" presName="LevelTwoTextNode" presStyleLbl="node2" presStyleIdx="1" presStyleCnt="5">
        <dgm:presLayoutVars>
          <dgm:chPref val="3"/>
        </dgm:presLayoutVars>
      </dgm:prSet>
      <dgm:spPr/>
    </dgm:pt>
    <dgm:pt modelId="{8B3E624E-F15F-4C6D-A001-589955F9FFB3}" type="pres">
      <dgm:prSet presAssocID="{F2CC54EB-4F0A-47DC-B122-16E040E151F7}" presName="level3hierChild" presStyleCnt="0"/>
      <dgm:spPr/>
    </dgm:pt>
    <dgm:pt modelId="{C29F3E72-42C6-4730-BCE8-80EFB3E5BD34}" type="pres">
      <dgm:prSet presAssocID="{4EF57240-469B-441E-A620-C3709C7DCF58}" presName="conn2-1" presStyleLbl="parChTrans1D3" presStyleIdx="1" presStyleCnt="3"/>
      <dgm:spPr>
        <a:xfrm>
          <a:off x="3463376" y="1995843"/>
          <a:ext cx="576257" cy="22785"/>
        </a:xfrm>
        <a:custGeom>
          <a:avLst/>
          <a:gdLst/>
          <a:ahLst/>
          <a:cxnLst/>
          <a:rect l="0" t="0" r="0" b="0"/>
          <a:pathLst>
            <a:path>
              <a:moveTo>
                <a:pt x="0" y="11392"/>
              </a:moveTo>
              <a:lnTo>
                <a:pt x="576257" y="11392"/>
              </a:lnTo>
            </a:path>
          </a:pathLst>
        </a:custGeom>
      </dgm:spPr>
    </dgm:pt>
    <dgm:pt modelId="{1AE56F13-0866-4F02-B7AC-6ADD3A510691}" type="pres">
      <dgm:prSet presAssocID="{4EF57240-469B-441E-A620-C3709C7DCF58}" presName="connTx" presStyleLbl="parChTrans1D3" presStyleIdx="1" presStyleCnt="3"/>
      <dgm:spPr/>
    </dgm:pt>
    <dgm:pt modelId="{26424A4C-32C9-429C-BEB3-B268CB7096B7}" type="pres">
      <dgm:prSet presAssocID="{1C7A1BC2-6CA4-4531-B796-76F8DBAC73D6}" presName="root2" presStyleCnt="0"/>
      <dgm:spPr/>
    </dgm:pt>
    <dgm:pt modelId="{4720CE0F-6086-4FBE-8203-02C9C18DC8C8}" type="pres">
      <dgm:prSet presAssocID="{1C7A1BC2-6CA4-4531-B796-76F8DBAC73D6}" presName="LevelTwoTextNode" presStyleLbl="node3" presStyleIdx="1" presStyleCnt="3" custScaleX="195483" custScaleY="128039">
        <dgm:presLayoutVars>
          <dgm:chPref val="3"/>
        </dgm:presLayoutVars>
      </dgm:prSet>
      <dgm:spPr>
        <a:xfrm>
          <a:off x="4039633" y="2685950"/>
          <a:ext cx="2816211" cy="922292"/>
        </a:xfrm>
        <a:prstGeom prst="roundRect">
          <a:avLst>
            <a:gd name="adj" fmla="val 10000"/>
          </a:avLst>
        </a:prstGeom>
      </dgm:spPr>
    </dgm:pt>
    <dgm:pt modelId="{41C66E87-6672-4320-8890-D7E778338CA6}" type="pres">
      <dgm:prSet presAssocID="{1C7A1BC2-6CA4-4531-B796-76F8DBAC73D6}" presName="level3hierChild" presStyleCnt="0"/>
      <dgm:spPr/>
    </dgm:pt>
    <dgm:pt modelId="{48FE7225-DC4C-496D-BBE7-BEAD705DE5EF}" type="pres">
      <dgm:prSet presAssocID="{4E5E6AE9-E5B7-40E2-B217-3CEF259EFB0F}" presName="root1" presStyleCnt="0"/>
      <dgm:spPr/>
    </dgm:pt>
    <dgm:pt modelId="{9F715E3F-DEE5-473B-8560-021EFDD10F91}" type="pres">
      <dgm:prSet presAssocID="{4E5E6AE9-E5B7-40E2-B217-3CEF259EFB0F}" presName="LevelOneTextNode" presStyleLbl="node0" presStyleIdx="1" presStyleCnt="3">
        <dgm:presLayoutVars>
          <dgm:chPref val="3"/>
        </dgm:presLayoutVars>
      </dgm:prSet>
      <dgm:spPr>
        <a:xfrm>
          <a:off x="7540" y="3271197"/>
          <a:ext cx="1124261" cy="562130"/>
        </a:xfrm>
        <a:prstGeom prst="roundRect">
          <a:avLst>
            <a:gd name="adj" fmla="val 10000"/>
          </a:avLst>
        </a:prstGeom>
      </dgm:spPr>
    </dgm:pt>
    <dgm:pt modelId="{CBA6CE44-610C-47BC-8FA8-54FA5762A7D8}" type="pres">
      <dgm:prSet presAssocID="{4E5E6AE9-E5B7-40E2-B217-3CEF259EFB0F}" presName="level2hierChild" presStyleCnt="0"/>
      <dgm:spPr/>
    </dgm:pt>
    <dgm:pt modelId="{F33A30D2-89BB-4E8D-B945-896E4528D053}" type="pres">
      <dgm:prSet presAssocID="{37DD3E0A-2711-4E83-9152-06D6FD191924}" presName="conn2-1" presStyleLbl="parChTrans1D2" presStyleIdx="2" presStyleCnt="5"/>
      <dgm:spPr>
        <a:xfrm rot="19457599">
          <a:off x="1379773" y="3132291"/>
          <a:ext cx="709662" cy="22785"/>
        </a:xfrm>
        <a:custGeom>
          <a:avLst/>
          <a:gdLst/>
          <a:ahLst/>
          <a:cxnLst/>
          <a:rect l="0" t="0" r="0" b="0"/>
          <a:pathLst>
            <a:path>
              <a:moveTo>
                <a:pt x="0" y="11392"/>
              </a:moveTo>
              <a:lnTo>
                <a:pt x="709662" y="11392"/>
              </a:lnTo>
            </a:path>
          </a:pathLst>
        </a:custGeom>
      </dgm:spPr>
    </dgm:pt>
    <dgm:pt modelId="{D2F49CC0-225C-410C-999A-E43553EC35FB}" type="pres">
      <dgm:prSet presAssocID="{37DD3E0A-2711-4E83-9152-06D6FD191924}" presName="connTx" presStyleLbl="parChTrans1D2" presStyleIdx="2" presStyleCnt="5"/>
      <dgm:spPr/>
    </dgm:pt>
    <dgm:pt modelId="{53E89EF6-E975-4B8E-9F98-51D9625DDC77}" type="pres">
      <dgm:prSet presAssocID="{AE58A2CA-3F23-4023-92BF-2096D1DAFFAC}" presName="root2" presStyleCnt="0"/>
      <dgm:spPr/>
    </dgm:pt>
    <dgm:pt modelId="{9DED74B7-0937-4125-8B57-8DF064885B5D}" type="pres">
      <dgm:prSet presAssocID="{AE58A2CA-3F23-4023-92BF-2096D1DAFFAC}" presName="LevelTwoTextNode" presStyleLbl="node2" presStyleIdx="2" presStyleCnt="5">
        <dgm:presLayoutVars>
          <dgm:chPref val="3"/>
        </dgm:presLayoutVars>
      </dgm:prSet>
      <dgm:spPr/>
    </dgm:pt>
    <dgm:pt modelId="{EF8F069E-BB90-4643-AFE1-B0708A458941}" type="pres">
      <dgm:prSet presAssocID="{AE58A2CA-3F23-4023-92BF-2096D1DAFFAC}" presName="level3hierChild" presStyleCnt="0"/>
      <dgm:spPr/>
    </dgm:pt>
    <dgm:pt modelId="{7852482D-5D06-4192-AECA-D8AA7F9496A4}" type="pres">
      <dgm:prSet presAssocID="{FAA6E31F-4FFC-4F38-8CB5-3A80719F191D}" presName="conn2-1" presStyleLbl="parChTrans1D3" presStyleIdx="2" presStyleCnt="3"/>
      <dgm:spPr>
        <a:xfrm>
          <a:off x="3463376" y="2925198"/>
          <a:ext cx="576257" cy="22785"/>
        </a:xfrm>
        <a:custGeom>
          <a:avLst/>
          <a:gdLst/>
          <a:ahLst/>
          <a:cxnLst/>
          <a:rect l="0" t="0" r="0" b="0"/>
          <a:pathLst>
            <a:path>
              <a:moveTo>
                <a:pt x="0" y="11392"/>
              </a:moveTo>
              <a:lnTo>
                <a:pt x="576257" y="11392"/>
              </a:lnTo>
            </a:path>
          </a:pathLst>
        </a:custGeom>
      </dgm:spPr>
    </dgm:pt>
    <dgm:pt modelId="{E7F510EF-99C1-4CD8-8033-81C7E8E18741}" type="pres">
      <dgm:prSet presAssocID="{FAA6E31F-4FFC-4F38-8CB5-3A80719F191D}" presName="connTx" presStyleLbl="parChTrans1D3" presStyleIdx="2" presStyleCnt="3"/>
      <dgm:spPr/>
    </dgm:pt>
    <dgm:pt modelId="{B752AB84-78B5-4548-8211-8F34642B442E}" type="pres">
      <dgm:prSet presAssocID="{99688EDE-A481-4DAE-89E8-0A16F8FCB29D}" presName="root2" presStyleCnt="0"/>
      <dgm:spPr/>
    </dgm:pt>
    <dgm:pt modelId="{538B8F14-1112-4581-BA42-A43ED7E47965}" type="pres">
      <dgm:prSet presAssocID="{99688EDE-A481-4DAE-89E8-0A16F8FCB29D}" presName="LevelTwoTextNode" presStyleLbl="node3" presStyleIdx="2" presStyleCnt="3" custScaleX="195413">
        <dgm:presLayoutVars>
          <dgm:chPref val="3"/>
        </dgm:presLayoutVars>
      </dgm:prSet>
      <dgm:spPr>
        <a:xfrm>
          <a:off x="4039633" y="3404800"/>
          <a:ext cx="1440642" cy="720321"/>
        </a:xfrm>
        <a:prstGeom prst="roundRect">
          <a:avLst>
            <a:gd name="adj" fmla="val 10000"/>
          </a:avLst>
        </a:prstGeom>
      </dgm:spPr>
    </dgm:pt>
    <dgm:pt modelId="{44FF3791-C128-4006-A1B6-429486FDDF16}" type="pres">
      <dgm:prSet presAssocID="{99688EDE-A481-4DAE-89E8-0A16F8FCB29D}" presName="level3hierChild" presStyleCnt="0"/>
      <dgm:spPr/>
    </dgm:pt>
    <dgm:pt modelId="{1A346E71-C786-4FDC-983A-ED1E4145D3EF}" type="pres">
      <dgm:prSet presAssocID="{CEF3C5CD-AD90-4172-89B4-4A06AFABF3B2}" presName="conn2-1" presStyleLbl="parChTrans1D2" presStyleIdx="3" presStyleCnt="5"/>
      <dgm:spPr>
        <a:xfrm rot="2142401">
          <a:off x="1379773" y="3546475"/>
          <a:ext cx="709662" cy="22785"/>
        </a:xfrm>
        <a:custGeom>
          <a:avLst/>
          <a:gdLst/>
          <a:ahLst/>
          <a:cxnLst/>
          <a:rect l="0" t="0" r="0" b="0"/>
          <a:pathLst>
            <a:path>
              <a:moveTo>
                <a:pt x="0" y="11392"/>
              </a:moveTo>
              <a:lnTo>
                <a:pt x="709662" y="11392"/>
              </a:lnTo>
            </a:path>
          </a:pathLst>
        </a:custGeom>
      </dgm:spPr>
    </dgm:pt>
    <dgm:pt modelId="{7DC9FD60-0117-4EBC-AA91-5A9DFE721C12}" type="pres">
      <dgm:prSet presAssocID="{CEF3C5CD-AD90-4172-89B4-4A06AFABF3B2}" presName="connTx" presStyleLbl="parChTrans1D2" presStyleIdx="3" presStyleCnt="5"/>
      <dgm:spPr/>
    </dgm:pt>
    <dgm:pt modelId="{6AEA7734-2440-4D28-8B4E-C331F5F5A06B}" type="pres">
      <dgm:prSet presAssocID="{54C7B91D-B6C9-457F-B7E4-2C6318E74D8E}" presName="root2" presStyleCnt="0"/>
      <dgm:spPr/>
    </dgm:pt>
    <dgm:pt modelId="{C17900CE-1577-4F6D-804B-495D6DAEE94E}" type="pres">
      <dgm:prSet presAssocID="{54C7B91D-B6C9-457F-B7E4-2C6318E74D8E}" presName="LevelTwoTextNode" presStyleLbl="node2" presStyleIdx="3" presStyleCnt="5">
        <dgm:presLayoutVars>
          <dgm:chPref val="3"/>
        </dgm:presLayoutVars>
      </dgm:prSet>
      <dgm:spPr>
        <a:xfrm>
          <a:off x="2022733" y="3818985"/>
          <a:ext cx="1440642" cy="720321"/>
        </a:xfrm>
        <a:prstGeom prst="roundRect">
          <a:avLst>
            <a:gd name="adj" fmla="val 10000"/>
          </a:avLst>
        </a:prstGeom>
      </dgm:spPr>
    </dgm:pt>
    <dgm:pt modelId="{22862236-6928-406D-B94A-CFCEA3C28E45}" type="pres">
      <dgm:prSet presAssocID="{54C7B91D-B6C9-457F-B7E4-2C6318E74D8E}" presName="level3hierChild" presStyleCnt="0"/>
      <dgm:spPr/>
    </dgm:pt>
    <dgm:pt modelId="{1C388DC8-DA04-4C18-B8DB-FB8BDC3D166F}" type="pres">
      <dgm:prSet presAssocID="{E7C05809-BB9A-4217-87EF-F3C271961A48}" presName="root1" presStyleCnt="0"/>
      <dgm:spPr/>
    </dgm:pt>
    <dgm:pt modelId="{283C5F6A-C7CB-4B71-8CA7-1EBB5B8B032C}" type="pres">
      <dgm:prSet presAssocID="{E7C05809-BB9A-4217-87EF-F3C271961A48}" presName="LevelOneTextNode" presStyleLbl="node0" presStyleIdx="2" presStyleCnt="3">
        <dgm:presLayoutVars>
          <dgm:chPref val="3"/>
        </dgm:presLayoutVars>
      </dgm:prSet>
      <dgm:spPr>
        <a:xfrm>
          <a:off x="5834" y="4233169"/>
          <a:ext cx="1440642" cy="720321"/>
        </a:xfrm>
        <a:prstGeom prst="roundRect">
          <a:avLst>
            <a:gd name="adj" fmla="val 10000"/>
          </a:avLst>
        </a:prstGeom>
      </dgm:spPr>
    </dgm:pt>
    <dgm:pt modelId="{71262DA6-7F62-4A3F-B6D5-5BA7E5D7CE28}" type="pres">
      <dgm:prSet presAssocID="{E7C05809-BB9A-4217-87EF-F3C271961A48}" presName="level2hierChild" presStyleCnt="0"/>
      <dgm:spPr/>
    </dgm:pt>
    <dgm:pt modelId="{554DD4E3-BF6C-40E2-9819-FEC211D0EA22}" type="pres">
      <dgm:prSet presAssocID="{70BA0705-EAD4-460D-9BD3-CE43512E3B29}" presName="conn2-1" presStyleLbl="parChTrans1D2" presStyleIdx="4" presStyleCnt="5"/>
      <dgm:spPr>
        <a:xfrm>
          <a:off x="1446476" y="4581937"/>
          <a:ext cx="2582337" cy="22785"/>
        </a:xfrm>
        <a:custGeom>
          <a:avLst/>
          <a:gdLst/>
          <a:ahLst/>
          <a:cxnLst/>
          <a:rect l="0" t="0" r="0" b="0"/>
          <a:pathLst>
            <a:path>
              <a:moveTo>
                <a:pt x="0" y="11392"/>
              </a:moveTo>
              <a:lnTo>
                <a:pt x="2582337" y="11392"/>
              </a:lnTo>
            </a:path>
          </a:pathLst>
        </a:custGeom>
      </dgm:spPr>
    </dgm:pt>
    <dgm:pt modelId="{5C4FBDA4-BBCC-4865-B0FB-0E6952150342}" type="pres">
      <dgm:prSet presAssocID="{70BA0705-EAD4-460D-9BD3-CE43512E3B29}" presName="connTx" presStyleLbl="parChTrans1D2" presStyleIdx="4" presStyleCnt="5"/>
      <dgm:spPr/>
    </dgm:pt>
    <dgm:pt modelId="{28D5E68E-D0FC-49FD-8159-9380E0093D9A}" type="pres">
      <dgm:prSet presAssocID="{F48AF689-C368-46AB-ACEE-39C3633EF701}" presName="root2" presStyleCnt="0"/>
      <dgm:spPr/>
    </dgm:pt>
    <dgm:pt modelId="{15E5FB6D-63CD-4980-8221-BFB5E57C6D3F}" type="pres">
      <dgm:prSet presAssocID="{F48AF689-C368-46AB-ACEE-39C3633EF701}" presName="LevelTwoTextNode" presStyleLbl="node2" presStyleIdx="4" presStyleCnt="5" custScaleX="195413" custLinFactX="39249" custLinFactNeighborX="100000" custLinFactNeighborY="0">
        <dgm:presLayoutVars>
          <dgm:chPref val="3"/>
        </dgm:presLayoutVars>
      </dgm:prSet>
      <dgm:spPr/>
    </dgm:pt>
    <dgm:pt modelId="{8E3D742E-5A4B-4F12-829F-F1C3B579167A}" type="pres">
      <dgm:prSet presAssocID="{F48AF689-C368-46AB-ACEE-39C3633EF701}" presName="level3hierChild" presStyleCnt="0"/>
      <dgm:spPr/>
    </dgm:pt>
  </dgm:ptLst>
  <dgm:cxnLst>
    <dgm:cxn modelId="{2EF5960A-AB5C-47CB-80AF-E3379CD7CC85}" type="presOf" srcId="{E9643E7D-0391-41D2-836E-790A88022369}" destId="{6E6C0726-7160-456B-A2BD-96134028AD11}" srcOrd="0" destOrd="0" presId="urn:microsoft.com/office/officeart/2005/8/layout/hierarchy2"/>
    <dgm:cxn modelId="{F9D71911-2583-40BC-B8A3-71E3205FEBC5}" srcId="{22F969A6-62EB-4059-9E3E-E19C38F29E5D}" destId="{D8C607AC-7D8B-472D-996D-374467E45BEC}" srcOrd="0" destOrd="0" parTransId="{A0465ED0-1C39-400C-BE95-FF63BE371A26}" sibTransId="{40B25195-B964-4F3C-9331-E7E901BDDD31}"/>
    <dgm:cxn modelId="{FD741A11-B87B-4EFD-B843-F062FF3CACB0}" type="presOf" srcId="{6AC83745-F6C4-45FC-ADAA-AB1E884229C1}" destId="{9485A5EA-4838-4717-BB90-AB9F0D1948AC}" srcOrd="1" destOrd="0" presId="urn:microsoft.com/office/officeart/2005/8/layout/hierarchy2"/>
    <dgm:cxn modelId="{B8F4D02A-4F0A-4B73-B8F3-A25E664D767B}" type="presOf" srcId="{D8C607AC-7D8B-472D-996D-374467E45BEC}" destId="{E40E397C-42A0-4690-9EAF-F83F3FBD1045}" srcOrd="0" destOrd="0" presId="urn:microsoft.com/office/officeart/2005/8/layout/hierarchy2"/>
    <dgm:cxn modelId="{75235432-6A0C-40E4-9A13-D5ABCBD5B4A1}" type="presOf" srcId="{F48AF689-C368-46AB-ACEE-39C3633EF701}" destId="{15E5FB6D-63CD-4980-8221-BFB5E57C6D3F}" srcOrd="0" destOrd="0" presId="urn:microsoft.com/office/officeart/2005/8/layout/hierarchy2"/>
    <dgm:cxn modelId="{5344743D-194E-47A5-BE8B-44A7F830EFE1}" type="presOf" srcId="{EF8EDF2B-132F-4D7B-AE77-A107B5B9954B}" destId="{ABAE6F5C-699B-47A6-A742-FA4A71716599}" srcOrd="1" destOrd="0" presId="urn:microsoft.com/office/officeart/2005/8/layout/hierarchy2"/>
    <dgm:cxn modelId="{9FF15662-D8C0-49F9-A8A5-5BAD2E587657}" type="presOf" srcId="{4EF57240-469B-441E-A620-C3709C7DCF58}" destId="{C29F3E72-42C6-4730-BCE8-80EFB3E5BD34}" srcOrd="0" destOrd="0" presId="urn:microsoft.com/office/officeart/2005/8/layout/hierarchy2"/>
    <dgm:cxn modelId="{85FE8B66-29E4-44EE-AC01-90E8714DD956}" type="presOf" srcId="{FAA6E31F-4FFC-4F38-8CB5-3A80719F191D}" destId="{E7F510EF-99C1-4CD8-8033-81C7E8E18741}" srcOrd="1" destOrd="0" presId="urn:microsoft.com/office/officeart/2005/8/layout/hierarchy2"/>
    <dgm:cxn modelId="{B172D667-E411-407E-98AD-EEFEA2FDA1F9}" type="presOf" srcId="{37DD3E0A-2711-4E83-9152-06D6FD191924}" destId="{F33A30D2-89BB-4E8D-B945-896E4528D053}" srcOrd="0" destOrd="0" presId="urn:microsoft.com/office/officeart/2005/8/layout/hierarchy2"/>
    <dgm:cxn modelId="{07C96569-E9A1-4CC9-A79E-F4F4E2C64253}" type="presOf" srcId="{CEF3C5CD-AD90-4172-89B4-4A06AFABF3B2}" destId="{1A346E71-C786-4FDC-983A-ED1E4145D3EF}" srcOrd="0" destOrd="0" presId="urn:microsoft.com/office/officeart/2005/8/layout/hierarchy2"/>
    <dgm:cxn modelId="{A9CD8C6B-A613-466A-BF32-D465ED4442DC}" type="presOf" srcId="{2047DE8F-729E-4F7E-9CCD-F040C4EE4702}" destId="{78D3FB46-8DE6-4EB1-9886-9E060F2B7493}" srcOrd="0" destOrd="0" presId="urn:microsoft.com/office/officeart/2005/8/layout/hierarchy2"/>
    <dgm:cxn modelId="{1E95EA6B-662E-4274-8935-E25DF1675F3E}" type="presOf" srcId="{AE58A2CA-3F23-4023-92BF-2096D1DAFFAC}" destId="{9DED74B7-0937-4125-8B57-8DF064885B5D}" srcOrd="0" destOrd="0" presId="urn:microsoft.com/office/officeart/2005/8/layout/hierarchy2"/>
    <dgm:cxn modelId="{A5C44071-BE35-4A2A-99DC-EF7F663A92E7}" type="presOf" srcId="{37DD3E0A-2711-4E83-9152-06D6FD191924}" destId="{D2F49CC0-225C-410C-999A-E43553EC35FB}" srcOrd="1" destOrd="0" presId="urn:microsoft.com/office/officeart/2005/8/layout/hierarchy2"/>
    <dgm:cxn modelId="{D22AA851-038D-442B-8825-2D1A15E7F8B6}" srcId="{4E5E6AE9-E5B7-40E2-B217-3CEF259EFB0F}" destId="{54C7B91D-B6C9-457F-B7E4-2C6318E74D8E}" srcOrd="1" destOrd="0" parTransId="{CEF3C5CD-AD90-4172-89B4-4A06AFABF3B2}" sibTransId="{10A5D070-5250-4329-B1F0-5E9E039AB269}"/>
    <dgm:cxn modelId="{F995B652-6751-42E4-A0F5-BF294CBCEAE2}" type="presOf" srcId="{FAA6E31F-4FFC-4F38-8CB5-3A80719F191D}" destId="{7852482D-5D06-4192-AECA-D8AA7F9496A4}" srcOrd="0" destOrd="0" presId="urn:microsoft.com/office/officeart/2005/8/layout/hierarchy2"/>
    <dgm:cxn modelId="{AE34BF72-0A5B-44DD-86A2-92A9268968BF}" type="presOf" srcId="{B4E0954D-24C4-4943-9B1D-90A676D3BD30}" destId="{BB332677-B8B6-43AD-B375-1A2DB3C29772}" srcOrd="0" destOrd="0" presId="urn:microsoft.com/office/officeart/2005/8/layout/hierarchy2"/>
    <dgm:cxn modelId="{AABA1179-14D5-43BB-A9E6-FDE7BA1D7E9A}" type="presOf" srcId="{E7C05809-BB9A-4217-87EF-F3C271961A48}" destId="{283C5F6A-C7CB-4B71-8CA7-1EBB5B8B032C}" srcOrd="0" destOrd="0" presId="urn:microsoft.com/office/officeart/2005/8/layout/hierarchy2"/>
    <dgm:cxn modelId="{97D23388-3CC4-473E-BE05-B025A1FCE451}" type="presOf" srcId="{22F969A6-62EB-4059-9E3E-E19C38F29E5D}" destId="{3219C5F6-E11D-4054-890E-496EA375C13D}" srcOrd="0" destOrd="0" presId="urn:microsoft.com/office/officeart/2005/8/layout/hierarchy2"/>
    <dgm:cxn modelId="{78C8648A-42EA-4FF5-9295-79BD28EFC61B}" type="presOf" srcId="{EF8EDF2B-132F-4D7B-AE77-A107B5B9954B}" destId="{8ACB76EA-7408-43B8-9065-003B666D1C4D}" srcOrd="0" destOrd="0" presId="urn:microsoft.com/office/officeart/2005/8/layout/hierarchy2"/>
    <dgm:cxn modelId="{143FDE98-C98B-4F3A-B2DB-A2166B16F43E}" type="presOf" srcId="{CEF3C5CD-AD90-4172-89B4-4A06AFABF3B2}" destId="{7DC9FD60-0117-4EBC-AA91-5A9DFE721C12}" srcOrd="1" destOrd="0" presId="urn:microsoft.com/office/officeart/2005/8/layout/hierarchy2"/>
    <dgm:cxn modelId="{F3B70A99-67BB-45BE-B9A7-D19F5A74A93C}" srcId="{22F969A6-62EB-4059-9E3E-E19C38F29E5D}" destId="{E7C05809-BB9A-4217-87EF-F3C271961A48}" srcOrd="2" destOrd="0" parTransId="{95E7EFF2-B4AC-4315-9B6B-324F6C21F385}" sibTransId="{C0AB6EDF-5991-4526-805A-815BA36AB498}"/>
    <dgm:cxn modelId="{C6142E99-5C4F-4EF0-9626-92E287BE0060}" type="presOf" srcId="{70BA0705-EAD4-460D-9BD3-CE43512E3B29}" destId="{5C4FBDA4-BBCC-4865-B0FB-0E6952150342}" srcOrd="1" destOrd="0" presId="urn:microsoft.com/office/officeart/2005/8/layout/hierarchy2"/>
    <dgm:cxn modelId="{693A429B-8795-4140-A8D4-F9FF69A8F3FE}" type="presOf" srcId="{6AC83745-F6C4-45FC-ADAA-AB1E884229C1}" destId="{95040823-6950-43EF-8FA1-C088C492373E}" srcOrd="0" destOrd="0" presId="urn:microsoft.com/office/officeart/2005/8/layout/hierarchy2"/>
    <dgm:cxn modelId="{219438A4-C257-4F48-ACEB-5EA53D94F662}" srcId="{E7C05809-BB9A-4217-87EF-F3C271961A48}" destId="{F48AF689-C368-46AB-ACEE-39C3633EF701}" srcOrd="0" destOrd="0" parTransId="{70BA0705-EAD4-460D-9BD3-CE43512E3B29}" sibTransId="{9CC48973-5F09-470D-9704-7DABBA47A486}"/>
    <dgm:cxn modelId="{FFAB34A7-BDD7-41A6-9120-0C1A2E020314}" srcId="{4E5E6AE9-E5B7-40E2-B217-3CEF259EFB0F}" destId="{AE58A2CA-3F23-4023-92BF-2096D1DAFFAC}" srcOrd="0" destOrd="0" parTransId="{37DD3E0A-2711-4E83-9152-06D6FD191924}" sibTransId="{9DEA35D2-FDFB-4987-87E9-695B2E3FEA52}"/>
    <dgm:cxn modelId="{BD9550A7-E97B-443C-AF17-7E63811D2D00}" type="presOf" srcId="{F2CC54EB-4F0A-47DC-B122-16E040E151F7}" destId="{C5159EDC-9A5F-4F3D-9F20-3D570F359D12}" srcOrd="0" destOrd="0" presId="urn:microsoft.com/office/officeart/2005/8/layout/hierarchy2"/>
    <dgm:cxn modelId="{38836DA9-3906-4B84-B156-2EEDA59A0ABC}" type="presOf" srcId="{99688EDE-A481-4DAE-89E8-0A16F8FCB29D}" destId="{538B8F14-1112-4581-BA42-A43ED7E47965}" srcOrd="0" destOrd="0" presId="urn:microsoft.com/office/officeart/2005/8/layout/hierarchy2"/>
    <dgm:cxn modelId="{5241AAAC-D308-44D6-98A5-E9B143280CE1}" type="presOf" srcId="{4EF57240-469B-441E-A620-C3709C7DCF58}" destId="{1AE56F13-0866-4F02-B7AC-6ADD3A510691}" srcOrd="1" destOrd="0" presId="urn:microsoft.com/office/officeart/2005/8/layout/hierarchy2"/>
    <dgm:cxn modelId="{D11981C4-BD37-4A6C-A25A-5623763407CF}" type="presOf" srcId="{70BA0705-EAD4-460D-9BD3-CE43512E3B29}" destId="{554DD4E3-BF6C-40E2-9819-FEC211D0EA22}" srcOrd="0" destOrd="0" presId="urn:microsoft.com/office/officeart/2005/8/layout/hierarchy2"/>
    <dgm:cxn modelId="{2D7C4ED5-8A69-47E8-A973-4D44DBFF1CA1}" type="presOf" srcId="{54C7B91D-B6C9-457F-B7E4-2C6318E74D8E}" destId="{C17900CE-1577-4F6D-804B-495D6DAEE94E}" srcOrd="0" destOrd="0" presId="urn:microsoft.com/office/officeart/2005/8/layout/hierarchy2"/>
    <dgm:cxn modelId="{524F80D8-B547-486F-9039-9BBBA405EDF3}" srcId="{AE58A2CA-3F23-4023-92BF-2096D1DAFFAC}" destId="{99688EDE-A481-4DAE-89E8-0A16F8FCB29D}" srcOrd="0" destOrd="0" parTransId="{FAA6E31F-4FFC-4F38-8CB5-3A80719F191D}" sibTransId="{CE310F6D-1536-4555-AE33-1E372C79FA4F}"/>
    <dgm:cxn modelId="{6F0448DE-139F-4100-B1DF-D4F1B77BEF7C}" srcId="{D8C607AC-7D8B-472D-996D-374467E45BEC}" destId="{B4E0954D-24C4-4943-9B1D-90A676D3BD30}" srcOrd="0" destOrd="0" parTransId="{EF8EDF2B-132F-4D7B-AE77-A107B5B9954B}" sibTransId="{CE29E855-61DC-4F59-8D94-A7C95C786558}"/>
    <dgm:cxn modelId="{8602ADE1-1E82-424E-B057-E31ADFC9E031}" type="presOf" srcId="{4E5E6AE9-E5B7-40E2-B217-3CEF259EFB0F}" destId="{9F715E3F-DEE5-473B-8560-021EFDD10F91}" srcOrd="0" destOrd="0" presId="urn:microsoft.com/office/officeart/2005/8/layout/hierarchy2"/>
    <dgm:cxn modelId="{8BFD0FEC-2DC8-46C4-B34E-438B6C6C24AE}" srcId="{B4E0954D-24C4-4943-9B1D-90A676D3BD30}" destId="{2047DE8F-729E-4F7E-9CCD-F040C4EE4702}" srcOrd="0" destOrd="0" parTransId="{6AC83745-F6C4-45FC-ADAA-AB1E884229C1}" sibTransId="{3A122506-D1E8-4EB1-A7A2-00999E21A39B}"/>
    <dgm:cxn modelId="{39C498F4-4954-4E60-AE21-5FB171842893}" srcId="{F2CC54EB-4F0A-47DC-B122-16E040E151F7}" destId="{1C7A1BC2-6CA4-4531-B796-76F8DBAC73D6}" srcOrd="0" destOrd="0" parTransId="{4EF57240-469B-441E-A620-C3709C7DCF58}" sibTransId="{99EC489C-E7D3-4BEB-8D61-BF3348409D6C}"/>
    <dgm:cxn modelId="{BDBDD8F4-F831-41F8-8740-B01598D46E3B}" srcId="{D8C607AC-7D8B-472D-996D-374467E45BEC}" destId="{F2CC54EB-4F0A-47DC-B122-16E040E151F7}" srcOrd="1" destOrd="0" parTransId="{E9643E7D-0391-41D2-836E-790A88022369}" sibTransId="{785257A2-D75F-480F-88EB-D1B708AB6704}"/>
    <dgm:cxn modelId="{3EA157FD-6048-4442-9D24-BA86EEBE45DB}" type="presOf" srcId="{1C7A1BC2-6CA4-4531-B796-76F8DBAC73D6}" destId="{4720CE0F-6086-4FBE-8203-02C9C18DC8C8}" srcOrd="0" destOrd="0" presId="urn:microsoft.com/office/officeart/2005/8/layout/hierarchy2"/>
    <dgm:cxn modelId="{D84BF4FE-75C4-4C47-AD94-FADD7B192185}" srcId="{22F969A6-62EB-4059-9E3E-E19C38F29E5D}" destId="{4E5E6AE9-E5B7-40E2-B217-3CEF259EFB0F}" srcOrd="1" destOrd="0" parTransId="{BECBDE0C-0640-4D5C-96F2-113E564C536E}" sibTransId="{CBB1681C-03DB-463B-B2AC-AE735B535101}"/>
    <dgm:cxn modelId="{915795FF-48A9-4489-BDE9-D27022EBEB2A}" type="presOf" srcId="{E9643E7D-0391-41D2-836E-790A88022369}" destId="{FC732DF8-7F42-4AC9-9370-604F830E3BCC}" srcOrd="1" destOrd="0" presId="urn:microsoft.com/office/officeart/2005/8/layout/hierarchy2"/>
    <dgm:cxn modelId="{600F82C7-7DE0-4251-98D2-EF76E4504B7E}" type="presParOf" srcId="{3219C5F6-E11D-4054-890E-496EA375C13D}" destId="{7C976346-1C9E-432B-9486-AD8018EA893E}" srcOrd="0" destOrd="0" presId="urn:microsoft.com/office/officeart/2005/8/layout/hierarchy2"/>
    <dgm:cxn modelId="{2AC8065D-FAC7-47ED-A2AE-3BEC1848651D}" type="presParOf" srcId="{7C976346-1C9E-432B-9486-AD8018EA893E}" destId="{E40E397C-42A0-4690-9EAF-F83F3FBD1045}" srcOrd="0" destOrd="0" presId="urn:microsoft.com/office/officeart/2005/8/layout/hierarchy2"/>
    <dgm:cxn modelId="{064CAF9D-9050-4CF7-8CED-E9D0E091102C}" type="presParOf" srcId="{7C976346-1C9E-432B-9486-AD8018EA893E}" destId="{89EF889E-B083-4DF4-8670-D4BEE25AB108}" srcOrd="1" destOrd="0" presId="urn:microsoft.com/office/officeart/2005/8/layout/hierarchy2"/>
    <dgm:cxn modelId="{9FF42EE5-8E86-4172-A93B-EC65C4624333}" type="presParOf" srcId="{89EF889E-B083-4DF4-8670-D4BEE25AB108}" destId="{8ACB76EA-7408-43B8-9065-003B666D1C4D}" srcOrd="0" destOrd="0" presId="urn:microsoft.com/office/officeart/2005/8/layout/hierarchy2"/>
    <dgm:cxn modelId="{741BA890-C083-47F6-8211-EC0B34BEAA78}" type="presParOf" srcId="{8ACB76EA-7408-43B8-9065-003B666D1C4D}" destId="{ABAE6F5C-699B-47A6-A742-FA4A71716599}" srcOrd="0" destOrd="0" presId="urn:microsoft.com/office/officeart/2005/8/layout/hierarchy2"/>
    <dgm:cxn modelId="{46C3FBC6-B55E-41D4-90BD-9CB77BAB6A73}" type="presParOf" srcId="{89EF889E-B083-4DF4-8670-D4BEE25AB108}" destId="{05DE1BCD-A578-4185-BD70-B3B055B90520}" srcOrd="1" destOrd="0" presId="urn:microsoft.com/office/officeart/2005/8/layout/hierarchy2"/>
    <dgm:cxn modelId="{9A50199F-E1AC-4E16-9B64-C47D8279BE8A}" type="presParOf" srcId="{05DE1BCD-A578-4185-BD70-B3B055B90520}" destId="{BB332677-B8B6-43AD-B375-1A2DB3C29772}" srcOrd="0" destOrd="0" presId="urn:microsoft.com/office/officeart/2005/8/layout/hierarchy2"/>
    <dgm:cxn modelId="{1AEFF83D-7971-4C98-B9B6-39467D17EBAF}" type="presParOf" srcId="{05DE1BCD-A578-4185-BD70-B3B055B90520}" destId="{AF91FDF0-3FB8-405F-83F2-4075E06E0F76}" srcOrd="1" destOrd="0" presId="urn:microsoft.com/office/officeart/2005/8/layout/hierarchy2"/>
    <dgm:cxn modelId="{AEFFA1BE-39EA-4A1B-B3F3-2D31DF7BA042}" type="presParOf" srcId="{AF91FDF0-3FB8-405F-83F2-4075E06E0F76}" destId="{95040823-6950-43EF-8FA1-C088C492373E}" srcOrd="0" destOrd="0" presId="urn:microsoft.com/office/officeart/2005/8/layout/hierarchy2"/>
    <dgm:cxn modelId="{5CF2C7AB-7925-4B03-A20D-6B7A52C175D7}" type="presParOf" srcId="{95040823-6950-43EF-8FA1-C088C492373E}" destId="{9485A5EA-4838-4717-BB90-AB9F0D1948AC}" srcOrd="0" destOrd="0" presId="urn:microsoft.com/office/officeart/2005/8/layout/hierarchy2"/>
    <dgm:cxn modelId="{C55A9164-2674-4332-A80B-89622146F4BA}" type="presParOf" srcId="{AF91FDF0-3FB8-405F-83F2-4075E06E0F76}" destId="{B7A1BB00-C73D-47FF-ABAD-3DFC32CC5A87}" srcOrd="1" destOrd="0" presId="urn:microsoft.com/office/officeart/2005/8/layout/hierarchy2"/>
    <dgm:cxn modelId="{E7FB3B77-E0F5-46ED-BAC2-6C8D6B838FBE}" type="presParOf" srcId="{B7A1BB00-C73D-47FF-ABAD-3DFC32CC5A87}" destId="{78D3FB46-8DE6-4EB1-9886-9E060F2B7493}" srcOrd="0" destOrd="0" presId="urn:microsoft.com/office/officeart/2005/8/layout/hierarchy2"/>
    <dgm:cxn modelId="{D3803608-372D-4981-87C9-C5EBE718C610}" type="presParOf" srcId="{B7A1BB00-C73D-47FF-ABAD-3DFC32CC5A87}" destId="{59AEE26B-9F98-4FA0-BDEE-BA45BF4B26B2}" srcOrd="1" destOrd="0" presId="urn:microsoft.com/office/officeart/2005/8/layout/hierarchy2"/>
    <dgm:cxn modelId="{DD28C46D-9446-45D2-8A79-1688B2898F4B}" type="presParOf" srcId="{89EF889E-B083-4DF4-8670-D4BEE25AB108}" destId="{6E6C0726-7160-456B-A2BD-96134028AD11}" srcOrd="2" destOrd="0" presId="urn:microsoft.com/office/officeart/2005/8/layout/hierarchy2"/>
    <dgm:cxn modelId="{C0D02C88-540C-49DC-899E-378C3972CC1B}" type="presParOf" srcId="{6E6C0726-7160-456B-A2BD-96134028AD11}" destId="{FC732DF8-7F42-4AC9-9370-604F830E3BCC}" srcOrd="0" destOrd="0" presId="urn:microsoft.com/office/officeart/2005/8/layout/hierarchy2"/>
    <dgm:cxn modelId="{D96B7FED-E9EE-4488-BD65-614D25A99285}" type="presParOf" srcId="{89EF889E-B083-4DF4-8670-D4BEE25AB108}" destId="{B958C42C-3442-4301-B048-25272B9C0216}" srcOrd="3" destOrd="0" presId="urn:microsoft.com/office/officeart/2005/8/layout/hierarchy2"/>
    <dgm:cxn modelId="{24A65CEB-C2C0-47F2-B521-549FF3312778}" type="presParOf" srcId="{B958C42C-3442-4301-B048-25272B9C0216}" destId="{C5159EDC-9A5F-4F3D-9F20-3D570F359D12}" srcOrd="0" destOrd="0" presId="urn:microsoft.com/office/officeart/2005/8/layout/hierarchy2"/>
    <dgm:cxn modelId="{827E1ED3-DAAE-45AD-B5EE-10A42E5271D8}" type="presParOf" srcId="{B958C42C-3442-4301-B048-25272B9C0216}" destId="{8B3E624E-F15F-4C6D-A001-589955F9FFB3}" srcOrd="1" destOrd="0" presId="urn:microsoft.com/office/officeart/2005/8/layout/hierarchy2"/>
    <dgm:cxn modelId="{A69D3BBF-976C-4726-B74F-36A7094AB443}" type="presParOf" srcId="{8B3E624E-F15F-4C6D-A001-589955F9FFB3}" destId="{C29F3E72-42C6-4730-BCE8-80EFB3E5BD34}" srcOrd="0" destOrd="0" presId="urn:microsoft.com/office/officeart/2005/8/layout/hierarchy2"/>
    <dgm:cxn modelId="{D72E8D0E-C0FA-4A00-8C1D-CF3BF6601765}" type="presParOf" srcId="{C29F3E72-42C6-4730-BCE8-80EFB3E5BD34}" destId="{1AE56F13-0866-4F02-B7AC-6ADD3A510691}" srcOrd="0" destOrd="0" presId="urn:microsoft.com/office/officeart/2005/8/layout/hierarchy2"/>
    <dgm:cxn modelId="{37D89085-7436-4E61-9226-3A9F71729F1F}" type="presParOf" srcId="{8B3E624E-F15F-4C6D-A001-589955F9FFB3}" destId="{26424A4C-32C9-429C-BEB3-B268CB7096B7}" srcOrd="1" destOrd="0" presId="urn:microsoft.com/office/officeart/2005/8/layout/hierarchy2"/>
    <dgm:cxn modelId="{0F17351C-CCAA-4537-82EC-3B184FB9CADB}" type="presParOf" srcId="{26424A4C-32C9-429C-BEB3-B268CB7096B7}" destId="{4720CE0F-6086-4FBE-8203-02C9C18DC8C8}" srcOrd="0" destOrd="0" presId="urn:microsoft.com/office/officeart/2005/8/layout/hierarchy2"/>
    <dgm:cxn modelId="{8FE7BB96-CC0D-49C6-AB90-C2A9134297C5}" type="presParOf" srcId="{26424A4C-32C9-429C-BEB3-B268CB7096B7}" destId="{41C66E87-6672-4320-8890-D7E778338CA6}" srcOrd="1" destOrd="0" presId="urn:microsoft.com/office/officeart/2005/8/layout/hierarchy2"/>
    <dgm:cxn modelId="{474B7368-F8EA-424C-B1BA-5F060D3ADC42}" type="presParOf" srcId="{3219C5F6-E11D-4054-890E-496EA375C13D}" destId="{48FE7225-DC4C-496D-BBE7-BEAD705DE5EF}" srcOrd="1" destOrd="0" presId="urn:microsoft.com/office/officeart/2005/8/layout/hierarchy2"/>
    <dgm:cxn modelId="{3796BAA7-2DAE-46A4-BEC9-733A5A45A1D2}" type="presParOf" srcId="{48FE7225-DC4C-496D-BBE7-BEAD705DE5EF}" destId="{9F715E3F-DEE5-473B-8560-021EFDD10F91}" srcOrd="0" destOrd="0" presId="urn:microsoft.com/office/officeart/2005/8/layout/hierarchy2"/>
    <dgm:cxn modelId="{C503855C-A13B-4875-9C5A-9CD578391EF8}" type="presParOf" srcId="{48FE7225-DC4C-496D-BBE7-BEAD705DE5EF}" destId="{CBA6CE44-610C-47BC-8FA8-54FA5762A7D8}" srcOrd="1" destOrd="0" presId="urn:microsoft.com/office/officeart/2005/8/layout/hierarchy2"/>
    <dgm:cxn modelId="{E1914C0A-C977-4C39-A662-00718EED7F75}" type="presParOf" srcId="{CBA6CE44-610C-47BC-8FA8-54FA5762A7D8}" destId="{F33A30D2-89BB-4E8D-B945-896E4528D053}" srcOrd="0" destOrd="0" presId="urn:microsoft.com/office/officeart/2005/8/layout/hierarchy2"/>
    <dgm:cxn modelId="{C1C59A11-DC8D-49B6-9B45-E2ADF5587D83}" type="presParOf" srcId="{F33A30D2-89BB-4E8D-B945-896E4528D053}" destId="{D2F49CC0-225C-410C-999A-E43553EC35FB}" srcOrd="0" destOrd="0" presId="urn:microsoft.com/office/officeart/2005/8/layout/hierarchy2"/>
    <dgm:cxn modelId="{4857838E-8809-4081-BF71-F5C7785AC35C}" type="presParOf" srcId="{CBA6CE44-610C-47BC-8FA8-54FA5762A7D8}" destId="{53E89EF6-E975-4B8E-9F98-51D9625DDC77}" srcOrd="1" destOrd="0" presId="urn:microsoft.com/office/officeart/2005/8/layout/hierarchy2"/>
    <dgm:cxn modelId="{1C0B05BF-24D1-4C29-88E1-D627908C3D7F}" type="presParOf" srcId="{53E89EF6-E975-4B8E-9F98-51D9625DDC77}" destId="{9DED74B7-0937-4125-8B57-8DF064885B5D}" srcOrd="0" destOrd="0" presId="urn:microsoft.com/office/officeart/2005/8/layout/hierarchy2"/>
    <dgm:cxn modelId="{92D9FB29-B00C-4554-B2A2-1BB26B830870}" type="presParOf" srcId="{53E89EF6-E975-4B8E-9F98-51D9625DDC77}" destId="{EF8F069E-BB90-4643-AFE1-B0708A458941}" srcOrd="1" destOrd="0" presId="urn:microsoft.com/office/officeart/2005/8/layout/hierarchy2"/>
    <dgm:cxn modelId="{C382A2EB-916F-419A-83A7-059567A4D880}" type="presParOf" srcId="{EF8F069E-BB90-4643-AFE1-B0708A458941}" destId="{7852482D-5D06-4192-AECA-D8AA7F9496A4}" srcOrd="0" destOrd="0" presId="urn:microsoft.com/office/officeart/2005/8/layout/hierarchy2"/>
    <dgm:cxn modelId="{9636D561-E13E-4DB2-8EA4-9FF829F7B1C4}" type="presParOf" srcId="{7852482D-5D06-4192-AECA-D8AA7F9496A4}" destId="{E7F510EF-99C1-4CD8-8033-81C7E8E18741}" srcOrd="0" destOrd="0" presId="urn:microsoft.com/office/officeart/2005/8/layout/hierarchy2"/>
    <dgm:cxn modelId="{C2C269B6-72EE-475F-97F7-4CD3C899B951}" type="presParOf" srcId="{EF8F069E-BB90-4643-AFE1-B0708A458941}" destId="{B752AB84-78B5-4548-8211-8F34642B442E}" srcOrd="1" destOrd="0" presId="urn:microsoft.com/office/officeart/2005/8/layout/hierarchy2"/>
    <dgm:cxn modelId="{6FC324CE-8424-4989-9C7C-50E0AEEC2906}" type="presParOf" srcId="{B752AB84-78B5-4548-8211-8F34642B442E}" destId="{538B8F14-1112-4581-BA42-A43ED7E47965}" srcOrd="0" destOrd="0" presId="urn:microsoft.com/office/officeart/2005/8/layout/hierarchy2"/>
    <dgm:cxn modelId="{6B04EB4C-EDFC-417E-B343-7921A5811700}" type="presParOf" srcId="{B752AB84-78B5-4548-8211-8F34642B442E}" destId="{44FF3791-C128-4006-A1B6-429486FDDF16}" srcOrd="1" destOrd="0" presId="urn:microsoft.com/office/officeart/2005/8/layout/hierarchy2"/>
    <dgm:cxn modelId="{0BE8A910-0419-4312-A36F-9AEC2D02B7D1}" type="presParOf" srcId="{CBA6CE44-610C-47BC-8FA8-54FA5762A7D8}" destId="{1A346E71-C786-4FDC-983A-ED1E4145D3EF}" srcOrd="2" destOrd="0" presId="urn:microsoft.com/office/officeart/2005/8/layout/hierarchy2"/>
    <dgm:cxn modelId="{18B6FAF9-0FBB-4A95-91FA-A84ED75B1667}" type="presParOf" srcId="{1A346E71-C786-4FDC-983A-ED1E4145D3EF}" destId="{7DC9FD60-0117-4EBC-AA91-5A9DFE721C12}" srcOrd="0" destOrd="0" presId="urn:microsoft.com/office/officeart/2005/8/layout/hierarchy2"/>
    <dgm:cxn modelId="{F3F95079-B1E2-404F-A242-CB1A7346F94B}" type="presParOf" srcId="{CBA6CE44-610C-47BC-8FA8-54FA5762A7D8}" destId="{6AEA7734-2440-4D28-8B4E-C331F5F5A06B}" srcOrd="3" destOrd="0" presId="urn:microsoft.com/office/officeart/2005/8/layout/hierarchy2"/>
    <dgm:cxn modelId="{B5A5C20E-EBEA-4946-9C87-96FBF95B69BD}" type="presParOf" srcId="{6AEA7734-2440-4D28-8B4E-C331F5F5A06B}" destId="{C17900CE-1577-4F6D-804B-495D6DAEE94E}" srcOrd="0" destOrd="0" presId="urn:microsoft.com/office/officeart/2005/8/layout/hierarchy2"/>
    <dgm:cxn modelId="{53B386E4-2FBB-4EE6-9B8D-B90E70A516B5}" type="presParOf" srcId="{6AEA7734-2440-4D28-8B4E-C331F5F5A06B}" destId="{22862236-6928-406D-B94A-CFCEA3C28E45}" srcOrd="1" destOrd="0" presId="urn:microsoft.com/office/officeart/2005/8/layout/hierarchy2"/>
    <dgm:cxn modelId="{1AB106BE-A259-4AC1-AF64-8BCF49B489F3}" type="presParOf" srcId="{3219C5F6-E11D-4054-890E-496EA375C13D}" destId="{1C388DC8-DA04-4C18-B8DB-FB8BDC3D166F}" srcOrd="2" destOrd="0" presId="urn:microsoft.com/office/officeart/2005/8/layout/hierarchy2"/>
    <dgm:cxn modelId="{BC64E54E-491E-4DB2-B3E4-B73164CB47EE}" type="presParOf" srcId="{1C388DC8-DA04-4C18-B8DB-FB8BDC3D166F}" destId="{283C5F6A-C7CB-4B71-8CA7-1EBB5B8B032C}" srcOrd="0" destOrd="0" presId="urn:microsoft.com/office/officeart/2005/8/layout/hierarchy2"/>
    <dgm:cxn modelId="{A2B2C9EA-AFAB-4708-A13A-03E0CABA11B3}" type="presParOf" srcId="{1C388DC8-DA04-4C18-B8DB-FB8BDC3D166F}" destId="{71262DA6-7F62-4A3F-B6D5-5BA7E5D7CE28}" srcOrd="1" destOrd="0" presId="urn:microsoft.com/office/officeart/2005/8/layout/hierarchy2"/>
    <dgm:cxn modelId="{8D0D4DC9-EDD5-490A-81E0-50A409259971}" type="presParOf" srcId="{71262DA6-7F62-4A3F-B6D5-5BA7E5D7CE28}" destId="{554DD4E3-BF6C-40E2-9819-FEC211D0EA22}" srcOrd="0" destOrd="0" presId="urn:microsoft.com/office/officeart/2005/8/layout/hierarchy2"/>
    <dgm:cxn modelId="{35BD6052-FCA8-41A5-AB48-290471D0712D}" type="presParOf" srcId="{554DD4E3-BF6C-40E2-9819-FEC211D0EA22}" destId="{5C4FBDA4-BBCC-4865-B0FB-0E6952150342}" srcOrd="0" destOrd="0" presId="urn:microsoft.com/office/officeart/2005/8/layout/hierarchy2"/>
    <dgm:cxn modelId="{F98DA8DB-6BEE-41CC-868F-6A6806125D54}" type="presParOf" srcId="{71262DA6-7F62-4A3F-B6D5-5BA7E5D7CE28}" destId="{28D5E68E-D0FC-49FD-8159-9380E0093D9A}" srcOrd="1" destOrd="0" presId="urn:microsoft.com/office/officeart/2005/8/layout/hierarchy2"/>
    <dgm:cxn modelId="{7E5DDAF6-69ED-4905-A33C-169809F652E8}" type="presParOf" srcId="{28D5E68E-D0FC-49FD-8159-9380E0093D9A}" destId="{15E5FB6D-63CD-4980-8221-BFB5E57C6D3F}" srcOrd="0" destOrd="0" presId="urn:microsoft.com/office/officeart/2005/8/layout/hierarchy2"/>
    <dgm:cxn modelId="{8A543F0C-62E0-42D8-B643-C1D68DFDA20F}" type="presParOf" srcId="{28D5E68E-D0FC-49FD-8159-9380E0093D9A}" destId="{8E3D742E-5A4B-4F12-829F-F1C3B579167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0E397C-42A0-4690-9EAF-F83F3FBD1045}">
      <dsp:nvSpPr>
        <dsp:cNvPr id="0" name=""/>
        <dsp:cNvSpPr/>
      </dsp:nvSpPr>
      <dsp:spPr>
        <a:xfrm>
          <a:off x="7540" y="1426408"/>
          <a:ext cx="1124261" cy="562130"/>
        </a:xfrm>
        <a:prstGeom prst="roundRect">
          <a:avLst>
            <a:gd name="adj" fmla="val 10000"/>
          </a:avLst>
        </a:prstGeom>
        <a:solidFill>
          <a:schemeClr val="bg1">
            <a:lumMod val="95000"/>
          </a:schemeClr>
        </a:solidFill>
        <a:ln w="25400" cap="flat" cmpd="sng" algn="ctr">
          <a:solidFill>
            <a:srgbClr val="1F497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b="1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Service des prestations en cours au 31/12/2020</a:t>
          </a:r>
        </a:p>
      </dsp:txBody>
      <dsp:txXfrm>
        <a:off x="24004" y="1442872"/>
        <a:ext cx="1091333" cy="529202"/>
      </dsp:txXfrm>
    </dsp:sp>
    <dsp:sp modelId="{8ACB76EA-7408-43B8-9065-003B666D1C4D}">
      <dsp:nvSpPr>
        <dsp:cNvPr id="0" name=""/>
        <dsp:cNvSpPr/>
      </dsp:nvSpPr>
      <dsp:spPr>
        <a:xfrm rot="19457599">
          <a:off x="1079747" y="1538353"/>
          <a:ext cx="553813" cy="15014"/>
        </a:xfrm>
        <a:custGeom>
          <a:avLst/>
          <a:gdLst/>
          <a:ahLst/>
          <a:cxnLst/>
          <a:rect l="0" t="0" r="0" b="0"/>
          <a:pathLst>
            <a:path>
              <a:moveTo>
                <a:pt x="0" y="7507"/>
              </a:moveTo>
              <a:lnTo>
                <a:pt x="553813" y="7507"/>
              </a:lnTo>
            </a:path>
          </a:pathLst>
        </a:custGeom>
        <a:noFill/>
        <a:ln w="19050" cap="flat" cmpd="sng" algn="ctr">
          <a:solidFill>
            <a:schemeClr val="accent1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1342809" y="1532015"/>
        <a:ext cx="27690" cy="27690"/>
      </dsp:txXfrm>
    </dsp:sp>
    <dsp:sp modelId="{BB332677-B8B6-43AD-B375-1A2DB3C29772}">
      <dsp:nvSpPr>
        <dsp:cNvPr id="0" name=""/>
        <dsp:cNvSpPr/>
      </dsp:nvSpPr>
      <dsp:spPr>
        <a:xfrm>
          <a:off x="1581506" y="1103182"/>
          <a:ext cx="1124261" cy="562130"/>
        </a:xfrm>
        <a:prstGeom prst="roundRect">
          <a:avLst>
            <a:gd name="adj" fmla="val 10000"/>
          </a:avLst>
        </a:prstGeom>
        <a:solidFill>
          <a:schemeClr val="bg1">
            <a:lumMod val="95000"/>
          </a:schemeClr>
        </a:solidFill>
        <a:ln w="25400" cap="flat" cmpd="sng" algn="ctr">
          <a:solidFill>
            <a:srgbClr val="1F497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b="1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Traitement du droit avant le 01/10/2021</a:t>
          </a:r>
        </a:p>
      </dsp:txBody>
      <dsp:txXfrm>
        <a:off x="1597970" y="1119646"/>
        <a:ext cx="1091333" cy="529202"/>
      </dsp:txXfrm>
    </dsp:sp>
    <dsp:sp modelId="{D849B138-6E97-4D75-A480-0DB39F25938F}">
      <dsp:nvSpPr>
        <dsp:cNvPr id="0" name=""/>
        <dsp:cNvSpPr/>
      </dsp:nvSpPr>
      <dsp:spPr>
        <a:xfrm>
          <a:off x="2705768" y="1376740"/>
          <a:ext cx="449704" cy="15014"/>
        </a:xfrm>
        <a:custGeom>
          <a:avLst/>
          <a:gdLst/>
          <a:ahLst/>
          <a:cxnLst/>
          <a:rect l="0" t="0" r="0" b="0"/>
          <a:pathLst>
            <a:path>
              <a:moveTo>
                <a:pt x="0" y="7507"/>
              </a:moveTo>
              <a:lnTo>
                <a:pt x="449704" y="7507"/>
              </a:lnTo>
            </a:path>
          </a:pathLst>
        </a:custGeom>
        <a:noFill/>
        <a:ln w="19050" cap="flat" cmpd="sng" algn="ctr">
          <a:solidFill>
            <a:schemeClr val="accent1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2919378" y="1373005"/>
        <a:ext cx="22485" cy="22485"/>
      </dsp:txXfrm>
    </dsp:sp>
    <dsp:sp modelId="{164B4E71-B792-4FFA-9ACC-27514062E6CB}">
      <dsp:nvSpPr>
        <dsp:cNvPr id="0" name=""/>
        <dsp:cNvSpPr/>
      </dsp:nvSpPr>
      <dsp:spPr>
        <a:xfrm>
          <a:off x="3155473" y="632471"/>
          <a:ext cx="1124261" cy="1503554"/>
        </a:xfrm>
        <a:prstGeom prst="roundRect">
          <a:avLst>
            <a:gd name="adj" fmla="val 10000"/>
          </a:avLst>
        </a:prstGeom>
        <a:solidFill>
          <a:schemeClr val="bg1">
            <a:lumMod val="95000"/>
          </a:schemeClr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b="1" kern="1200" dirty="0">
              <a:solidFill>
                <a:schemeClr val="tx1"/>
              </a:solidFill>
            </a:rPr>
            <a:t>Maintien des droits ouverts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b="1" kern="1200" dirty="0">
              <a:solidFill>
                <a:schemeClr val="tx1"/>
              </a:solidFill>
            </a:rPr>
            <a:t>Ouverture de droit possibles toutes prestations</a:t>
          </a:r>
          <a:br>
            <a:rPr lang="fr-FR" sz="900" b="1" kern="1200" dirty="0">
              <a:solidFill>
                <a:schemeClr val="tx1"/>
              </a:solidFill>
            </a:rPr>
          </a:br>
          <a:r>
            <a:rPr lang="fr-FR" sz="900" b="1" kern="1200" dirty="0">
              <a:solidFill>
                <a:schemeClr val="tx1"/>
              </a:solidFill>
            </a:rPr>
            <a:t>sans </a:t>
          </a:r>
          <a:r>
            <a:rPr lang="fr-FR" sz="900" b="1" kern="1200" dirty="0" err="1">
              <a:solidFill>
                <a:schemeClr val="tx1"/>
              </a:solidFill>
            </a:rPr>
            <a:t>Pj</a:t>
          </a:r>
          <a:r>
            <a:rPr lang="fr-FR" sz="900" b="1" kern="1200" dirty="0">
              <a:solidFill>
                <a:schemeClr val="tx1"/>
              </a:solidFill>
            </a:rPr>
            <a:t> requises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b="1" kern="1200" dirty="0">
              <a:solidFill>
                <a:schemeClr val="tx2"/>
              </a:solidFill>
            </a:rPr>
            <a:t>Condition Rsa des 5 ans de régularité de séjour non opposable</a:t>
          </a:r>
        </a:p>
      </dsp:txBody>
      <dsp:txXfrm>
        <a:off x="3188401" y="665399"/>
        <a:ext cx="1058405" cy="1437698"/>
      </dsp:txXfrm>
    </dsp:sp>
    <dsp:sp modelId="{24610617-C4F4-4C12-95CA-76AEEB3D39BB}">
      <dsp:nvSpPr>
        <dsp:cNvPr id="0" name=""/>
        <dsp:cNvSpPr/>
      </dsp:nvSpPr>
      <dsp:spPr>
        <a:xfrm rot="18064285">
          <a:off x="4068916" y="1003578"/>
          <a:ext cx="871341" cy="15014"/>
        </a:xfrm>
        <a:custGeom>
          <a:avLst/>
          <a:gdLst/>
          <a:ahLst/>
          <a:cxnLst/>
          <a:rect l="0" t="0" r="0" b="0"/>
          <a:pathLst>
            <a:path>
              <a:moveTo>
                <a:pt x="0" y="7507"/>
              </a:moveTo>
              <a:lnTo>
                <a:pt x="871341" y="7507"/>
              </a:lnTo>
            </a:path>
          </a:pathLst>
        </a:custGeom>
        <a:noFill/>
        <a:ln w="15875" cap="flat" cmpd="sng" algn="ctr">
          <a:solidFill>
            <a:schemeClr val="accent1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4482804" y="989301"/>
        <a:ext cx="43567" cy="43567"/>
      </dsp:txXfrm>
    </dsp:sp>
    <dsp:sp modelId="{583E74DD-FB40-4981-9216-59F8EDEBFD5F}">
      <dsp:nvSpPr>
        <dsp:cNvPr id="0" name=""/>
        <dsp:cNvSpPr/>
      </dsp:nvSpPr>
      <dsp:spPr>
        <a:xfrm>
          <a:off x="4729440" y="356857"/>
          <a:ext cx="1124261" cy="562130"/>
        </a:xfrm>
        <a:prstGeom prst="roundRect">
          <a:avLst>
            <a:gd name="adj" fmla="val 10000"/>
          </a:avLst>
        </a:prstGeom>
        <a:solidFill>
          <a:schemeClr val="bg1">
            <a:lumMod val="95000"/>
          </a:schemeClr>
        </a:solidFill>
        <a:ln w="25400" cap="flat" cmpd="sng" algn="ctr">
          <a:solidFill>
            <a:srgbClr val="1F497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b="1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Lorsqu’un droit au séjour arrive à échéance </a:t>
          </a:r>
        </a:p>
      </dsp:txBody>
      <dsp:txXfrm>
        <a:off x="4745904" y="373321"/>
        <a:ext cx="1091333" cy="529202"/>
      </dsp:txXfrm>
    </dsp:sp>
    <dsp:sp modelId="{668B4138-B8EA-47BC-9213-7E674BA0D102}">
      <dsp:nvSpPr>
        <dsp:cNvPr id="0" name=""/>
        <dsp:cNvSpPr/>
      </dsp:nvSpPr>
      <dsp:spPr>
        <a:xfrm rot="19457599">
          <a:off x="5801647" y="468802"/>
          <a:ext cx="553813" cy="15014"/>
        </a:xfrm>
        <a:custGeom>
          <a:avLst/>
          <a:gdLst/>
          <a:ahLst/>
          <a:cxnLst/>
          <a:rect l="0" t="0" r="0" b="0"/>
          <a:pathLst>
            <a:path>
              <a:moveTo>
                <a:pt x="0" y="7507"/>
              </a:moveTo>
              <a:lnTo>
                <a:pt x="553813" y="7507"/>
              </a:lnTo>
            </a:path>
          </a:pathLst>
        </a:custGeom>
        <a:noFill/>
        <a:ln w="15875" cap="flat" cmpd="sng" algn="ctr">
          <a:solidFill>
            <a:schemeClr val="accent1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6064708" y="462464"/>
        <a:ext cx="27690" cy="27690"/>
      </dsp:txXfrm>
    </dsp:sp>
    <dsp:sp modelId="{371F83EF-C56F-4CB6-8111-7C428183B33C}">
      <dsp:nvSpPr>
        <dsp:cNvPr id="0" name=""/>
        <dsp:cNvSpPr/>
      </dsp:nvSpPr>
      <dsp:spPr>
        <a:xfrm>
          <a:off x="6303406" y="33631"/>
          <a:ext cx="1124261" cy="562130"/>
        </a:xfrm>
        <a:prstGeom prst="roundRect">
          <a:avLst>
            <a:gd name="adj" fmla="val 10000"/>
          </a:avLst>
        </a:prstGeom>
        <a:solidFill>
          <a:schemeClr val="bg1">
            <a:lumMod val="95000"/>
          </a:schemeClr>
        </a:solidFill>
        <a:ln w="25400" cap="flat" cmpd="sng" algn="ctr">
          <a:solidFill>
            <a:srgbClr val="1F497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b="1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Pour l’allocataire</a:t>
          </a:r>
        </a:p>
      </dsp:txBody>
      <dsp:txXfrm>
        <a:off x="6319870" y="50095"/>
        <a:ext cx="1091333" cy="529202"/>
      </dsp:txXfrm>
    </dsp:sp>
    <dsp:sp modelId="{CA54CC77-B37B-4E39-9568-FA91802AE301}">
      <dsp:nvSpPr>
        <dsp:cNvPr id="0" name=""/>
        <dsp:cNvSpPr/>
      </dsp:nvSpPr>
      <dsp:spPr>
        <a:xfrm>
          <a:off x="7427668" y="307189"/>
          <a:ext cx="449704" cy="15014"/>
        </a:xfrm>
        <a:custGeom>
          <a:avLst/>
          <a:gdLst/>
          <a:ahLst/>
          <a:cxnLst/>
          <a:rect l="0" t="0" r="0" b="0"/>
          <a:pathLst>
            <a:path>
              <a:moveTo>
                <a:pt x="0" y="7507"/>
              </a:moveTo>
              <a:lnTo>
                <a:pt x="449704" y="7507"/>
              </a:lnTo>
            </a:path>
          </a:pathLst>
        </a:custGeom>
        <a:noFill/>
        <a:ln w="15875" cap="flat" cmpd="sng" algn="ctr">
          <a:solidFill>
            <a:schemeClr val="accent1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7641278" y="303454"/>
        <a:ext cx="22485" cy="22485"/>
      </dsp:txXfrm>
    </dsp:sp>
    <dsp:sp modelId="{A910D655-9A0C-475B-9C40-09D544527D3B}">
      <dsp:nvSpPr>
        <dsp:cNvPr id="0" name=""/>
        <dsp:cNvSpPr/>
      </dsp:nvSpPr>
      <dsp:spPr>
        <a:xfrm>
          <a:off x="7877373" y="33631"/>
          <a:ext cx="1124261" cy="562130"/>
        </a:xfrm>
        <a:prstGeom prst="roundRect">
          <a:avLst>
            <a:gd name="adj" fmla="val 10000"/>
          </a:avLst>
        </a:prstGeom>
        <a:solidFill>
          <a:srgbClr val="4F81BD">
            <a:lumMod val="20000"/>
            <a:lumOff val="80000"/>
          </a:srgbClr>
        </a:solidFill>
        <a:ln w="25400" cap="flat" cmpd="sng" algn="ctr">
          <a:solidFill>
            <a:srgbClr val="1F497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b="1" kern="1200" dirty="0">
              <a:solidFill>
                <a:srgbClr val="1F497D"/>
              </a:solidFill>
              <a:latin typeface="Calibri"/>
              <a:ea typeface="+mn-ea"/>
              <a:cs typeface="+mn-cs"/>
            </a:rPr>
            <a:t>Plus de précision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b="1" kern="1200" dirty="0">
              <a:solidFill>
                <a:srgbClr val="1F497D"/>
              </a:solidFill>
              <a:latin typeface="Calibri"/>
              <a:ea typeface="+mn-ea"/>
              <a:cs typeface="+mn-cs"/>
            </a:rPr>
            <a:t>sur @doc</a:t>
          </a:r>
        </a:p>
      </dsp:txBody>
      <dsp:txXfrm>
        <a:off x="7893837" y="50095"/>
        <a:ext cx="1091333" cy="529202"/>
      </dsp:txXfrm>
    </dsp:sp>
    <dsp:sp modelId="{2D59B1E1-759C-49A7-9D3F-D996234E21B7}">
      <dsp:nvSpPr>
        <dsp:cNvPr id="0" name=""/>
        <dsp:cNvSpPr/>
      </dsp:nvSpPr>
      <dsp:spPr>
        <a:xfrm rot="2142401">
          <a:off x="5801647" y="792027"/>
          <a:ext cx="553813" cy="15014"/>
        </a:xfrm>
        <a:custGeom>
          <a:avLst/>
          <a:gdLst/>
          <a:ahLst/>
          <a:cxnLst/>
          <a:rect l="0" t="0" r="0" b="0"/>
          <a:pathLst>
            <a:path>
              <a:moveTo>
                <a:pt x="0" y="7507"/>
              </a:moveTo>
              <a:lnTo>
                <a:pt x="553813" y="7507"/>
              </a:lnTo>
            </a:path>
          </a:pathLst>
        </a:custGeom>
        <a:noFill/>
        <a:ln w="15875" cap="flat" cmpd="sng" algn="ctr">
          <a:solidFill>
            <a:schemeClr val="accent1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6064708" y="785689"/>
        <a:ext cx="27690" cy="27690"/>
      </dsp:txXfrm>
    </dsp:sp>
    <dsp:sp modelId="{BD755B80-77F2-48A4-BFF6-1D30F4F5F362}">
      <dsp:nvSpPr>
        <dsp:cNvPr id="0" name=""/>
        <dsp:cNvSpPr/>
      </dsp:nvSpPr>
      <dsp:spPr>
        <a:xfrm>
          <a:off x="6303406" y="680082"/>
          <a:ext cx="1124261" cy="562130"/>
        </a:xfrm>
        <a:prstGeom prst="roundRect">
          <a:avLst>
            <a:gd name="adj" fmla="val 10000"/>
          </a:avLst>
        </a:prstGeom>
        <a:solidFill>
          <a:schemeClr val="bg1">
            <a:lumMod val="95000"/>
          </a:schemeClr>
        </a:solidFill>
        <a:ln w="25400" cap="flat" cmpd="sng" algn="ctr">
          <a:solidFill>
            <a:srgbClr val="1F497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b="1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Pour l’enfant</a:t>
          </a:r>
        </a:p>
      </dsp:txBody>
      <dsp:txXfrm>
        <a:off x="6319870" y="696546"/>
        <a:ext cx="1091333" cy="529202"/>
      </dsp:txXfrm>
    </dsp:sp>
    <dsp:sp modelId="{992BFF09-A81D-4CDB-93BA-1E7BC3C5D56E}">
      <dsp:nvSpPr>
        <dsp:cNvPr id="0" name=""/>
        <dsp:cNvSpPr/>
      </dsp:nvSpPr>
      <dsp:spPr>
        <a:xfrm>
          <a:off x="7427668" y="953640"/>
          <a:ext cx="449704" cy="15014"/>
        </a:xfrm>
        <a:custGeom>
          <a:avLst/>
          <a:gdLst/>
          <a:ahLst/>
          <a:cxnLst/>
          <a:rect l="0" t="0" r="0" b="0"/>
          <a:pathLst>
            <a:path>
              <a:moveTo>
                <a:pt x="0" y="7507"/>
              </a:moveTo>
              <a:lnTo>
                <a:pt x="449704" y="7507"/>
              </a:lnTo>
            </a:path>
          </a:pathLst>
        </a:custGeom>
        <a:noFill/>
        <a:ln w="15875" cap="flat" cmpd="sng" algn="ctr">
          <a:solidFill>
            <a:schemeClr val="accent1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7641278" y="949905"/>
        <a:ext cx="22485" cy="22485"/>
      </dsp:txXfrm>
    </dsp:sp>
    <dsp:sp modelId="{4ED0815E-2CED-41EC-9BA5-52CD7C65494B}">
      <dsp:nvSpPr>
        <dsp:cNvPr id="0" name=""/>
        <dsp:cNvSpPr/>
      </dsp:nvSpPr>
      <dsp:spPr>
        <a:xfrm>
          <a:off x="7877373" y="680082"/>
          <a:ext cx="1124261" cy="562130"/>
        </a:xfrm>
        <a:prstGeom prst="roundRect">
          <a:avLst>
            <a:gd name="adj" fmla="val 10000"/>
          </a:avLst>
        </a:prstGeom>
        <a:solidFill>
          <a:srgbClr val="4F81BD">
            <a:lumMod val="20000"/>
            <a:lumOff val="80000"/>
          </a:srgbClr>
        </a:solidFill>
        <a:ln w="25400" cap="flat" cmpd="sng" algn="ctr">
          <a:solidFill>
            <a:srgbClr val="1F497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b="1" kern="1200" dirty="0">
              <a:solidFill>
                <a:srgbClr val="1F497D"/>
              </a:solidFill>
              <a:latin typeface="Calibri"/>
              <a:ea typeface="+mn-ea"/>
              <a:cs typeface="+mn-cs"/>
            </a:rPr>
            <a:t>Pas de pièces justificatives requises</a:t>
          </a:r>
        </a:p>
      </dsp:txBody>
      <dsp:txXfrm>
        <a:off x="7893837" y="696546"/>
        <a:ext cx="1091333" cy="529202"/>
      </dsp:txXfrm>
    </dsp:sp>
    <dsp:sp modelId="{54D3CD7B-975B-49B8-9536-5274595E0419}">
      <dsp:nvSpPr>
        <dsp:cNvPr id="0" name=""/>
        <dsp:cNvSpPr/>
      </dsp:nvSpPr>
      <dsp:spPr>
        <a:xfrm rot="3033213">
          <a:off x="4150688" y="1650028"/>
          <a:ext cx="707798" cy="15014"/>
        </a:xfrm>
        <a:custGeom>
          <a:avLst/>
          <a:gdLst/>
          <a:ahLst/>
          <a:cxnLst/>
          <a:rect l="0" t="0" r="0" b="0"/>
          <a:pathLst>
            <a:path>
              <a:moveTo>
                <a:pt x="0" y="7507"/>
              </a:moveTo>
              <a:lnTo>
                <a:pt x="707798" y="7507"/>
              </a:lnTo>
            </a:path>
          </a:pathLst>
        </a:custGeom>
        <a:noFill/>
        <a:ln w="15875" cap="flat" cmpd="sng" algn="ctr">
          <a:solidFill>
            <a:schemeClr val="accent1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4486892" y="1639840"/>
        <a:ext cx="35389" cy="35389"/>
      </dsp:txXfrm>
    </dsp:sp>
    <dsp:sp modelId="{80459615-41FF-49CB-84FA-BCDD40C2C6EB}">
      <dsp:nvSpPr>
        <dsp:cNvPr id="0" name=""/>
        <dsp:cNvSpPr/>
      </dsp:nvSpPr>
      <dsp:spPr>
        <a:xfrm>
          <a:off x="4729440" y="1450007"/>
          <a:ext cx="1124261" cy="961631"/>
        </a:xfrm>
        <a:prstGeom prst="roundRect">
          <a:avLst>
            <a:gd name="adj" fmla="val 10000"/>
          </a:avLst>
        </a:prstGeom>
        <a:solidFill>
          <a:schemeClr val="bg1">
            <a:lumMod val="95000"/>
          </a:schemeClr>
        </a:solidFill>
        <a:ln w="25400" cap="flat" cmpd="sng" algn="ctr">
          <a:solidFill>
            <a:srgbClr val="1F497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b="1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En présence d’un droit au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b="1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séjour permanent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b="1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ou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b="1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sans date de fin</a:t>
          </a:r>
        </a:p>
      </dsp:txBody>
      <dsp:txXfrm>
        <a:off x="4757605" y="1478172"/>
        <a:ext cx="1067931" cy="905301"/>
      </dsp:txXfrm>
    </dsp:sp>
    <dsp:sp modelId="{089946A5-AA3D-4333-BFE0-2ED80FF89655}">
      <dsp:nvSpPr>
        <dsp:cNvPr id="0" name=""/>
        <dsp:cNvSpPr/>
      </dsp:nvSpPr>
      <dsp:spPr>
        <a:xfrm rot="19457599">
          <a:off x="5801647" y="1761703"/>
          <a:ext cx="553813" cy="15014"/>
        </a:xfrm>
        <a:custGeom>
          <a:avLst/>
          <a:gdLst/>
          <a:ahLst/>
          <a:cxnLst/>
          <a:rect l="0" t="0" r="0" b="0"/>
          <a:pathLst>
            <a:path>
              <a:moveTo>
                <a:pt x="0" y="7507"/>
              </a:moveTo>
              <a:lnTo>
                <a:pt x="553813" y="7507"/>
              </a:lnTo>
            </a:path>
          </a:pathLst>
        </a:custGeom>
        <a:noFill/>
        <a:ln w="15875" cap="flat" cmpd="sng" algn="ctr">
          <a:solidFill>
            <a:schemeClr val="accent1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6064708" y="1755365"/>
        <a:ext cx="27690" cy="27690"/>
      </dsp:txXfrm>
    </dsp:sp>
    <dsp:sp modelId="{FAA81B05-2815-4D91-8B7F-13E0DE59B7C2}">
      <dsp:nvSpPr>
        <dsp:cNvPr id="0" name=""/>
        <dsp:cNvSpPr/>
      </dsp:nvSpPr>
      <dsp:spPr>
        <a:xfrm>
          <a:off x="6303406" y="1326532"/>
          <a:ext cx="1124261" cy="562130"/>
        </a:xfrm>
        <a:prstGeom prst="roundRect">
          <a:avLst>
            <a:gd name="adj" fmla="val 10000"/>
          </a:avLst>
        </a:prstGeom>
        <a:solidFill>
          <a:schemeClr val="bg1">
            <a:lumMod val="95000"/>
          </a:schemeClr>
        </a:solidFill>
        <a:ln w="25400" cap="flat" cmpd="sng" algn="ctr">
          <a:solidFill>
            <a:srgbClr val="1F497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b="1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Pour l’allocataire</a:t>
          </a:r>
        </a:p>
      </dsp:txBody>
      <dsp:txXfrm>
        <a:off x="6319870" y="1342996"/>
        <a:ext cx="1091333" cy="529202"/>
      </dsp:txXfrm>
    </dsp:sp>
    <dsp:sp modelId="{F682866C-3AB8-44EE-B591-E872656AA72A}">
      <dsp:nvSpPr>
        <dsp:cNvPr id="0" name=""/>
        <dsp:cNvSpPr/>
      </dsp:nvSpPr>
      <dsp:spPr>
        <a:xfrm>
          <a:off x="7427668" y="1600091"/>
          <a:ext cx="449704" cy="15014"/>
        </a:xfrm>
        <a:custGeom>
          <a:avLst/>
          <a:gdLst/>
          <a:ahLst/>
          <a:cxnLst/>
          <a:rect l="0" t="0" r="0" b="0"/>
          <a:pathLst>
            <a:path>
              <a:moveTo>
                <a:pt x="0" y="7507"/>
              </a:moveTo>
              <a:lnTo>
                <a:pt x="449704" y="7507"/>
              </a:lnTo>
            </a:path>
          </a:pathLst>
        </a:custGeom>
        <a:noFill/>
        <a:ln w="15875" cap="flat" cmpd="sng" algn="ctr">
          <a:solidFill>
            <a:schemeClr val="accent1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7641278" y="1596355"/>
        <a:ext cx="22485" cy="22485"/>
      </dsp:txXfrm>
    </dsp:sp>
    <dsp:sp modelId="{34CF9D18-5B94-4867-9AC6-D858F1B6B240}">
      <dsp:nvSpPr>
        <dsp:cNvPr id="0" name=""/>
        <dsp:cNvSpPr/>
      </dsp:nvSpPr>
      <dsp:spPr>
        <a:xfrm>
          <a:off x="7877373" y="1326532"/>
          <a:ext cx="1124261" cy="562130"/>
        </a:xfrm>
        <a:prstGeom prst="roundRect">
          <a:avLst>
            <a:gd name="adj" fmla="val 10000"/>
          </a:avLst>
        </a:prstGeom>
        <a:solidFill>
          <a:srgbClr val="4F81BD">
            <a:lumMod val="20000"/>
            <a:lumOff val="80000"/>
          </a:srgbClr>
        </a:solidFill>
        <a:ln w="25400" cap="flat" cmpd="sng" algn="ctr">
          <a:solidFill>
            <a:srgbClr val="1F497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None/>
          </a:pPr>
          <a:r>
            <a:rPr lang="fr-FR" sz="900" b="1" kern="1200" dirty="0">
              <a:solidFill>
                <a:srgbClr val="1F497D"/>
              </a:solidFill>
              <a:latin typeface="Calibri"/>
              <a:ea typeface="+mn-ea"/>
              <a:cs typeface="+mn-cs"/>
            </a:rPr>
            <a:t>Maintien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b="1" kern="1200" dirty="0">
              <a:solidFill>
                <a:srgbClr val="1F497D"/>
              </a:solidFill>
              <a:latin typeface="Calibri"/>
              <a:ea typeface="+mn-ea"/>
              <a:cs typeface="+mn-cs"/>
            </a:rPr>
            <a:t>du droit au séjour</a:t>
          </a:r>
        </a:p>
      </dsp:txBody>
      <dsp:txXfrm>
        <a:off x="7893837" y="1342996"/>
        <a:ext cx="1091333" cy="529202"/>
      </dsp:txXfrm>
    </dsp:sp>
    <dsp:sp modelId="{D931B7FC-44B8-4ADC-A48D-53E98520ABF8}">
      <dsp:nvSpPr>
        <dsp:cNvPr id="0" name=""/>
        <dsp:cNvSpPr/>
      </dsp:nvSpPr>
      <dsp:spPr>
        <a:xfrm rot="2142401">
          <a:off x="5801647" y="2084928"/>
          <a:ext cx="553813" cy="15014"/>
        </a:xfrm>
        <a:custGeom>
          <a:avLst/>
          <a:gdLst/>
          <a:ahLst/>
          <a:cxnLst/>
          <a:rect l="0" t="0" r="0" b="0"/>
          <a:pathLst>
            <a:path>
              <a:moveTo>
                <a:pt x="0" y="7507"/>
              </a:moveTo>
              <a:lnTo>
                <a:pt x="553813" y="7507"/>
              </a:lnTo>
            </a:path>
          </a:pathLst>
        </a:custGeom>
        <a:noFill/>
        <a:ln w="15875" cap="flat" cmpd="sng" algn="ctr">
          <a:solidFill>
            <a:schemeClr val="accent1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6064708" y="2078590"/>
        <a:ext cx="27690" cy="27690"/>
      </dsp:txXfrm>
    </dsp:sp>
    <dsp:sp modelId="{3C9DA71E-22B9-4573-8578-EA1FAD759169}">
      <dsp:nvSpPr>
        <dsp:cNvPr id="0" name=""/>
        <dsp:cNvSpPr/>
      </dsp:nvSpPr>
      <dsp:spPr>
        <a:xfrm>
          <a:off x="6303406" y="1972983"/>
          <a:ext cx="1124261" cy="562130"/>
        </a:xfrm>
        <a:prstGeom prst="roundRect">
          <a:avLst>
            <a:gd name="adj" fmla="val 10000"/>
          </a:avLst>
        </a:prstGeom>
        <a:solidFill>
          <a:schemeClr val="bg1">
            <a:lumMod val="95000"/>
          </a:schemeClr>
        </a:solidFill>
        <a:ln w="25400" cap="flat" cmpd="sng" algn="ctr">
          <a:solidFill>
            <a:srgbClr val="1F497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b="1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Pour l’enfant</a:t>
          </a:r>
        </a:p>
      </dsp:txBody>
      <dsp:txXfrm>
        <a:off x="6319870" y="1989447"/>
        <a:ext cx="1091333" cy="529202"/>
      </dsp:txXfrm>
    </dsp:sp>
    <dsp:sp modelId="{76D25151-0997-423E-850B-C61E45335108}">
      <dsp:nvSpPr>
        <dsp:cNvPr id="0" name=""/>
        <dsp:cNvSpPr/>
      </dsp:nvSpPr>
      <dsp:spPr>
        <a:xfrm>
          <a:off x="7427668" y="2246541"/>
          <a:ext cx="449704" cy="15014"/>
        </a:xfrm>
        <a:custGeom>
          <a:avLst/>
          <a:gdLst/>
          <a:ahLst/>
          <a:cxnLst/>
          <a:rect l="0" t="0" r="0" b="0"/>
          <a:pathLst>
            <a:path>
              <a:moveTo>
                <a:pt x="0" y="7507"/>
              </a:moveTo>
              <a:lnTo>
                <a:pt x="449704" y="7507"/>
              </a:lnTo>
            </a:path>
          </a:pathLst>
        </a:custGeom>
        <a:noFill/>
        <a:ln w="15875" cap="flat" cmpd="sng" algn="ctr">
          <a:solidFill>
            <a:schemeClr val="accent1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7641278" y="2242806"/>
        <a:ext cx="22485" cy="22485"/>
      </dsp:txXfrm>
    </dsp:sp>
    <dsp:sp modelId="{691DC0D2-7117-4B22-B8A6-763A889EF834}">
      <dsp:nvSpPr>
        <dsp:cNvPr id="0" name=""/>
        <dsp:cNvSpPr/>
      </dsp:nvSpPr>
      <dsp:spPr>
        <a:xfrm>
          <a:off x="7877373" y="1972983"/>
          <a:ext cx="1124261" cy="562130"/>
        </a:xfrm>
        <a:prstGeom prst="roundRect">
          <a:avLst>
            <a:gd name="adj" fmla="val 10000"/>
          </a:avLst>
        </a:prstGeom>
        <a:solidFill>
          <a:srgbClr val="4F81BD">
            <a:lumMod val="20000"/>
            <a:lumOff val="80000"/>
          </a:srgbClr>
        </a:solidFill>
        <a:ln w="25400" cap="flat" cmpd="sng" algn="ctr">
          <a:solidFill>
            <a:srgbClr val="1F497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b="1" kern="1200" dirty="0">
              <a:solidFill>
                <a:schemeClr val="tx2"/>
              </a:solidFill>
            </a:rPr>
            <a:t>Pas de pièces justificatives requises</a:t>
          </a:r>
        </a:p>
      </dsp:txBody>
      <dsp:txXfrm>
        <a:off x="7893837" y="1989447"/>
        <a:ext cx="1091333" cy="529202"/>
      </dsp:txXfrm>
    </dsp:sp>
    <dsp:sp modelId="{DEB9FA3C-21FA-4096-9D6D-1731AE7D4528}">
      <dsp:nvSpPr>
        <dsp:cNvPr id="0" name=""/>
        <dsp:cNvSpPr/>
      </dsp:nvSpPr>
      <dsp:spPr>
        <a:xfrm rot="2142401">
          <a:off x="1079747" y="1861578"/>
          <a:ext cx="553813" cy="15014"/>
        </a:xfrm>
        <a:custGeom>
          <a:avLst/>
          <a:gdLst/>
          <a:ahLst/>
          <a:cxnLst/>
          <a:rect l="0" t="0" r="0" b="0"/>
          <a:pathLst>
            <a:path>
              <a:moveTo>
                <a:pt x="0" y="7507"/>
              </a:moveTo>
              <a:lnTo>
                <a:pt x="553813" y="7507"/>
              </a:lnTo>
            </a:path>
          </a:pathLst>
        </a:custGeom>
        <a:noFill/>
        <a:ln w="19050" cap="flat" cmpd="sng" algn="ctr">
          <a:solidFill>
            <a:schemeClr val="accent1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1342809" y="1855240"/>
        <a:ext cx="27690" cy="27690"/>
      </dsp:txXfrm>
    </dsp:sp>
    <dsp:sp modelId="{A97C353E-A636-44D5-B9BA-DD69EED5DD6C}">
      <dsp:nvSpPr>
        <dsp:cNvPr id="0" name=""/>
        <dsp:cNvSpPr/>
      </dsp:nvSpPr>
      <dsp:spPr>
        <a:xfrm>
          <a:off x="1581506" y="1749633"/>
          <a:ext cx="1124261" cy="562130"/>
        </a:xfrm>
        <a:prstGeom prst="roundRect">
          <a:avLst>
            <a:gd name="adj" fmla="val 10000"/>
          </a:avLst>
        </a:prstGeom>
        <a:solidFill>
          <a:schemeClr val="bg1">
            <a:lumMod val="95000"/>
          </a:schemeClr>
        </a:solidFill>
        <a:ln w="25400" cap="flat" cmpd="sng" algn="ctr">
          <a:solidFill>
            <a:srgbClr val="1F497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b="1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Traitement du droit</a:t>
          </a:r>
          <a:br>
            <a:rPr lang="fr-FR" sz="900" b="1" kern="1200" dirty="0">
              <a:solidFill>
                <a:schemeClr val="tx1"/>
              </a:solidFill>
              <a:latin typeface="Calibri"/>
              <a:ea typeface="+mn-ea"/>
              <a:cs typeface="+mn-cs"/>
            </a:rPr>
          </a:br>
          <a:r>
            <a:rPr lang="fr-FR" sz="900" b="1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A compter du 01/10/2021</a:t>
          </a:r>
        </a:p>
      </dsp:txBody>
      <dsp:txXfrm>
        <a:off x="1597970" y="1766097"/>
        <a:ext cx="1091333" cy="529202"/>
      </dsp:txXfrm>
    </dsp:sp>
    <dsp:sp modelId="{9F715E3F-DEE5-473B-8560-021EFDD10F91}">
      <dsp:nvSpPr>
        <dsp:cNvPr id="0" name=""/>
        <dsp:cNvSpPr/>
      </dsp:nvSpPr>
      <dsp:spPr>
        <a:xfrm>
          <a:off x="7540" y="3350402"/>
          <a:ext cx="1124261" cy="562130"/>
        </a:xfrm>
        <a:prstGeom prst="roundRect">
          <a:avLst>
            <a:gd name="adj" fmla="val 10000"/>
          </a:avLst>
        </a:prstGeom>
        <a:solidFill>
          <a:schemeClr val="bg1">
            <a:lumMod val="95000"/>
          </a:schemeClr>
        </a:solidFill>
        <a:ln w="25400" cap="flat" cmpd="sng" algn="ctr">
          <a:solidFill>
            <a:srgbClr val="1F497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b="1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Absence de prestation au 31/12/2020</a:t>
          </a:r>
        </a:p>
      </dsp:txBody>
      <dsp:txXfrm>
        <a:off x="24004" y="3366866"/>
        <a:ext cx="1091333" cy="529202"/>
      </dsp:txXfrm>
    </dsp:sp>
    <dsp:sp modelId="{574E5167-BE21-4D3A-80A8-5A3735030159}">
      <dsp:nvSpPr>
        <dsp:cNvPr id="0" name=""/>
        <dsp:cNvSpPr/>
      </dsp:nvSpPr>
      <dsp:spPr>
        <a:xfrm rot="17713876">
          <a:off x="829170" y="3146801"/>
          <a:ext cx="1054968" cy="15014"/>
        </a:xfrm>
        <a:custGeom>
          <a:avLst/>
          <a:gdLst/>
          <a:ahLst/>
          <a:cxnLst/>
          <a:rect l="0" t="0" r="0" b="0"/>
          <a:pathLst>
            <a:path>
              <a:moveTo>
                <a:pt x="0" y="7507"/>
              </a:moveTo>
              <a:lnTo>
                <a:pt x="1054968" y="7507"/>
              </a:lnTo>
            </a:path>
          </a:pathLst>
        </a:custGeom>
        <a:noFill/>
        <a:ln w="19050" cap="flat" cmpd="sng" algn="ctr">
          <a:solidFill>
            <a:schemeClr val="accent1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1330280" y="3127934"/>
        <a:ext cx="52748" cy="52748"/>
      </dsp:txXfrm>
    </dsp:sp>
    <dsp:sp modelId="{D10D127C-2F7F-47ED-9795-DFB253F69D26}">
      <dsp:nvSpPr>
        <dsp:cNvPr id="0" name=""/>
        <dsp:cNvSpPr/>
      </dsp:nvSpPr>
      <dsp:spPr>
        <a:xfrm>
          <a:off x="1581506" y="2396083"/>
          <a:ext cx="1124261" cy="562130"/>
        </a:xfrm>
        <a:prstGeom prst="roundRect">
          <a:avLst>
            <a:gd name="adj" fmla="val 10000"/>
          </a:avLst>
        </a:prstGeom>
        <a:solidFill>
          <a:schemeClr val="bg1">
            <a:lumMod val="95000"/>
          </a:schemeClr>
        </a:solidFill>
        <a:ln w="25400" cap="flat" cmpd="sng" algn="ctr">
          <a:solidFill>
            <a:srgbClr val="1F497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b="1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Absence de titre de séjour</a:t>
          </a:r>
        </a:p>
      </dsp:txBody>
      <dsp:txXfrm>
        <a:off x="1597970" y="2412547"/>
        <a:ext cx="1091333" cy="529202"/>
      </dsp:txXfrm>
    </dsp:sp>
    <dsp:sp modelId="{77A765F7-6CB8-4C3A-871A-2EB2FED3C495}">
      <dsp:nvSpPr>
        <dsp:cNvPr id="0" name=""/>
        <dsp:cNvSpPr/>
      </dsp:nvSpPr>
      <dsp:spPr>
        <a:xfrm>
          <a:off x="2705768" y="2669642"/>
          <a:ext cx="449704" cy="15014"/>
        </a:xfrm>
        <a:custGeom>
          <a:avLst/>
          <a:gdLst/>
          <a:ahLst/>
          <a:cxnLst/>
          <a:rect l="0" t="0" r="0" b="0"/>
          <a:pathLst>
            <a:path>
              <a:moveTo>
                <a:pt x="0" y="7507"/>
              </a:moveTo>
              <a:lnTo>
                <a:pt x="449704" y="7507"/>
              </a:lnTo>
            </a:path>
          </a:pathLst>
        </a:custGeom>
        <a:noFill/>
        <a:ln w="19050" cap="flat" cmpd="sng" algn="ctr">
          <a:solidFill>
            <a:schemeClr val="accent1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2919378" y="2665906"/>
        <a:ext cx="22485" cy="22485"/>
      </dsp:txXfrm>
    </dsp:sp>
    <dsp:sp modelId="{20D1E5FD-71B6-4B26-9834-CEA6EE86938F}">
      <dsp:nvSpPr>
        <dsp:cNvPr id="0" name=""/>
        <dsp:cNvSpPr/>
      </dsp:nvSpPr>
      <dsp:spPr>
        <a:xfrm>
          <a:off x="3155473" y="2396083"/>
          <a:ext cx="1124261" cy="562130"/>
        </a:xfrm>
        <a:prstGeom prst="roundRect">
          <a:avLst>
            <a:gd name="adj" fmla="val 10000"/>
          </a:avLst>
        </a:prstGeom>
        <a:solidFill>
          <a:srgbClr val="4F81BD">
            <a:lumMod val="20000"/>
            <a:lumOff val="80000"/>
          </a:srgbClr>
        </a:solidFill>
        <a:ln w="25400" cap="flat" cmpd="sng" algn="ctr">
          <a:solidFill>
            <a:srgbClr val="1F497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b="1" kern="1200" dirty="0">
              <a:solidFill>
                <a:srgbClr val="1F497D"/>
              </a:solidFill>
              <a:latin typeface="Calibri"/>
              <a:ea typeface="+mn-ea"/>
              <a:cs typeface="+mn-cs"/>
            </a:rPr>
            <a:t>Pas de droit</a:t>
          </a:r>
        </a:p>
      </dsp:txBody>
      <dsp:txXfrm>
        <a:off x="3171937" y="2412547"/>
        <a:ext cx="1091333" cy="529202"/>
      </dsp:txXfrm>
    </dsp:sp>
    <dsp:sp modelId="{B42EA56D-26EA-4157-97F1-9813FD0E88AA}">
      <dsp:nvSpPr>
        <dsp:cNvPr id="0" name=""/>
        <dsp:cNvSpPr/>
      </dsp:nvSpPr>
      <dsp:spPr>
        <a:xfrm rot="3886124">
          <a:off x="829170" y="4101120"/>
          <a:ext cx="1054968" cy="15014"/>
        </a:xfrm>
        <a:custGeom>
          <a:avLst/>
          <a:gdLst/>
          <a:ahLst/>
          <a:cxnLst/>
          <a:rect l="0" t="0" r="0" b="0"/>
          <a:pathLst>
            <a:path>
              <a:moveTo>
                <a:pt x="0" y="7507"/>
              </a:moveTo>
              <a:lnTo>
                <a:pt x="1054968" y="7507"/>
              </a:lnTo>
            </a:path>
          </a:pathLst>
        </a:custGeom>
        <a:noFill/>
        <a:ln w="19050" cap="flat" cmpd="sng" algn="ctr">
          <a:solidFill>
            <a:schemeClr val="accent1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1330280" y="4082253"/>
        <a:ext cx="52748" cy="52748"/>
      </dsp:txXfrm>
    </dsp:sp>
    <dsp:sp modelId="{5110F776-5801-47F6-B9FD-79828A8D7421}">
      <dsp:nvSpPr>
        <dsp:cNvPr id="0" name=""/>
        <dsp:cNvSpPr/>
      </dsp:nvSpPr>
      <dsp:spPr>
        <a:xfrm>
          <a:off x="1581506" y="4304721"/>
          <a:ext cx="1124261" cy="562130"/>
        </a:xfrm>
        <a:prstGeom prst="roundRect">
          <a:avLst>
            <a:gd name="adj" fmla="val 10000"/>
          </a:avLst>
        </a:prstGeom>
        <a:solidFill>
          <a:schemeClr val="bg1">
            <a:lumMod val="95000"/>
          </a:schemeClr>
        </a:solidFill>
        <a:ln w="25400" cap="flat" cmpd="sng" algn="ctr">
          <a:solidFill>
            <a:srgbClr val="1F497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b="1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Présence d’un document de séjour</a:t>
          </a:r>
        </a:p>
      </dsp:txBody>
      <dsp:txXfrm>
        <a:off x="1597970" y="4321185"/>
        <a:ext cx="1091333" cy="529202"/>
      </dsp:txXfrm>
    </dsp:sp>
    <dsp:sp modelId="{93987EA5-F5B7-4011-A714-CDC3EB08DDFD}">
      <dsp:nvSpPr>
        <dsp:cNvPr id="0" name=""/>
        <dsp:cNvSpPr/>
      </dsp:nvSpPr>
      <dsp:spPr>
        <a:xfrm rot="17743351">
          <a:off x="2412543" y="4111540"/>
          <a:ext cx="1036154" cy="15014"/>
        </a:xfrm>
        <a:custGeom>
          <a:avLst/>
          <a:gdLst/>
          <a:ahLst/>
          <a:cxnLst/>
          <a:rect l="0" t="0" r="0" b="0"/>
          <a:pathLst>
            <a:path>
              <a:moveTo>
                <a:pt x="0" y="7507"/>
              </a:moveTo>
              <a:lnTo>
                <a:pt x="1036154" y="7507"/>
              </a:lnTo>
            </a:path>
          </a:pathLst>
        </a:custGeom>
        <a:noFill/>
        <a:ln w="15875" cap="flat" cmpd="sng" algn="ctr">
          <a:solidFill>
            <a:schemeClr val="accent1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2904717" y="4093144"/>
        <a:ext cx="51807" cy="51807"/>
      </dsp:txXfrm>
    </dsp:sp>
    <dsp:sp modelId="{ECDB1B9D-8249-485D-A151-C7FB095E5C73}">
      <dsp:nvSpPr>
        <dsp:cNvPr id="0" name=""/>
        <dsp:cNvSpPr/>
      </dsp:nvSpPr>
      <dsp:spPr>
        <a:xfrm>
          <a:off x="3155473" y="3371243"/>
          <a:ext cx="1124261" cy="562130"/>
        </a:xfrm>
        <a:prstGeom prst="roundRect">
          <a:avLst>
            <a:gd name="adj" fmla="val 10000"/>
          </a:avLst>
        </a:prstGeom>
        <a:solidFill>
          <a:schemeClr val="bg1">
            <a:lumMod val="95000"/>
          </a:schemeClr>
        </a:solidFill>
        <a:ln w="25400" cap="flat" cmpd="sng" algn="ctr">
          <a:solidFill>
            <a:srgbClr val="1F497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b="1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Pour l’allocataire</a:t>
          </a:r>
        </a:p>
      </dsp:txBody>
      <dsp:txXfrm>
        <a:off x="3171937" y="3387707"/>
        <a:ext cx="1091333" cy="529202"/>
      </dsp:txXfrm>
    </dsp:sp>
    <dsp:sp modelId="{0914A17C-55D0-4714-8202-31885E2C7D81}">
      <dsp:nvSpPr>
        <dsp:cNvPr id="0" name=""/>
        <dsp:cNvSpPr/>
      </dsp:nvSpPr>
      <dsp:spPr>
        <a:xfrm>
          <a:off x="4279735" y="3644801"/>
          <a:ext cx="449704" cy="15014"/>
        </a:xfrm>
        <a:custGeom>
          <a:avLst/>
          <a:gdLst/>
          <a:ahLst/>
          <a:cxnLst/>
          <a:rect l="0" t="0" r="0" b="0"/>
          <a:pathLst>
            <a:path>
              <a:moveTo>
                <a:pt x="0" y="7507"/>
              </a:moveTo>
              <a:lnTo>
                <a:pt x="449704" y="7507"/>
              </a:lnTo>
            </a:path>
          </a:pathLst>
        </a:custGeom>
        <a:noFill/>
        <a:ln w="15875" cap="flat" cmpd="sng" algn="ctr">
          <a:solidFill>
            <a:schemeClr val="accent1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4493345" y="3641066"/>
        <a:ext cx="22485" cy="22485"/>
      </dsp:txXfrm>
    </dsp:sp>
    <dsp:sp modelId="{6718947A-0F50-4BA1-9E5A-F3C9523038C4}">
      <dsp:nvSpPr>
        <dsp:cNvPr id="0" name=""/>
        <dsp:cNvSpPr/>
      </dsp:nvSpPr>
      <dsp:spPr>
        <a:xfrm>
          <a:off x="4729440" y="3371243"/>
          <a:ext cx="1124261" cy="562130"/>
        </a:xfrm>
        <a:prstGeom prst="roundRect">
          <a:avLst>
            <a:gd name="adj" fmla="val 10000"/>
          </a:avLst>
        </a:prstGeom>
        <a:solidFill>
          <a:srgbClr val="4F81BD">
            <a:lumMod val="20000"/>
            <a:lumOff val="80000"/>
          </a:srgbClr>
        </a:solidFill>
        <a:ln w="25400" cap="flat" cmpd="sng" algn="ctr">
          <a:solidFill>
            <a:srgbClr val="1F497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b="1" kern="1200" dirty="0">
              <a:solidFill>
                <a:srgbClr val="1F497D"/>
              </a:solidFill>
              <a:latin typeface="Calibri"/>
              <a:ea typeface="+mn-ea"/>
              <a:cs typeface="+mn-cs"/>
            </a:rPr>
            <a:t>Droit aux prestations en fonction du document fourni</a:t>
          </a:r>
        </a:p>
      </dsp:txBody>
      <dsp:txXfrm>
        <a:off x="4745904" y="3387707"/>
        <a:ext cx="1091333" cy="529202"/>
      </dsp:txXfrm>
    </dsp:sp>
    <dsp:sp modelId="{64CD3DC6-FFEE-431B-BCE0-1E5E4D2B2B23}">
      <dsp:nvSpPr>
        <dsp:cNvPr id="0" name=""/>
        <dsp:cNvSpPr/>
      </dsp:nvSpPr>
      <dsp:spPr>
        <a:xfrm>
          <a:off x="5853701" y="3644801"/>
          <a:ext cx="449704" cy="15014"/>
        </a:xfrm>
        <a:custGeom>
          <a:avLst/>
          <a:gdLst/>
          <a:ahLst/>
          <a:cxnLst/>
          <a:rect l="0" t="0" r="0" b="0"/>
          <a:pathLst>
            <a:path>
              <a:moveTo>
                <a:pt x="0" y="7507"/>
              </a:moveTo>
              <a:lnTo>
                <a:pt x="449704" y="7507"/>
              </a:lnTo>
            </a:path>
          </a:pathLst>
        </a:custGeom>
        <a:noFill/>
        <a:ln w="15875" cap="flat" cmpd="sng" algn="ctr">
          <a:solidFill>
            <a:schemeClr val="accent1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6067311" y="3641066"/>
        <a:ext cx="22485" cy="22485"/>
      </dsp:txXfrm>
    </dsp:sp>
    <dsp:sp modelId="{AAE9A721-5772-460A-84C2-908CCB88F9C6}">
      <dsp:nvSpPr>
        <dsp:cNvPr id="0" name=""/>
        <dsp:cNvSpPr/>
      </dsp:nvSpPr>
      <dsp:spPr>
        <a:xfrm>
          <a:off x="6303406" y="3042534"/>
          <a:ext cx="3566237" cy="1219548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b="1" kern="1200" dirty="0"/>
            <a:t>Attention</a:t>
          </a:r>
          <a:r>
            <a:rPr lang="fr-FR" sz="900" kern="1200" dirty="0"/>
            <a:t>,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b="1" kern="1200" dirty="0"/>
            <a:t>Jusqu’au 30/09/2021 </a:t>
          </a:r>
          <a:r>
            <a:rPr lang="fr-FR" sz="900" kern="1200" dirty="0"/>
            <a:t>l'attestation d'enregistrement de demande de titre de séjour en ligne dans le cadre de l'accord de retrait permet exceptionnellement le versement des droits.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900" b="1" kern="1200" dirty="0"/>
            <a:t>A compter du 01/10/2021</a:t>
          </a:r>
          <a:r>
            <a:rPr lang="fr-FR" sz="900" kern="1200" dirty="0"/>
            <a:t>, elle a la même valeur qu'un récépissé de première demande de droit commun : pas de droit aux prestations, </a:t>
          </a:r>
        </a:p>
      </dsp:txBody>
      <dsp:txXfrm>
        <a:off x="6339125" y="3078253"/>
        <a:ext cx="3494799" cy="1148110"/>
      </dsp:txXfrm>
    </dsp:sp>
    <dsp:sp modelId="{5576E418-545F-4C13-BC2B-FABD6C534A0A}">
      <dsp:nvSpPr>
        <dsp:cNvPr id="0" name=""/>
        <dsp:cNvSpPr/>
      </dsp:nvSpPr>
      <dsp:spPr>
        <a:xfrm rot="3856649">
          <a:off x="2412543" y="5045019"/>
          <a:ext cx="1036154" cy="15014"/>
        </a:xfrm>
        <a:custGeom>
          <a:avLst/>
          <a:gdLst/>
          <a:ahLst/>
          <a:cxnLst/>
          <a:rect l="0" t="0" r="0" b="0"/>
          <a:pathLst>
            <a:path>
              <a:moveTo>
                <a:pt x="0" y="7507"/>
              </a:moveTo>
              <a:lnTo>
                <a:pt x="1036154" y="7507"/>
              </a:lnTo>
            </a:path>
          </a:pathLst>
        </a:custGeom>
        <a:noFill/>
        <a:ln w="15875" cap="flat" cmpd="sng" algn="ctr">
          <a:solidFill>
            <a:schemeClr val="accent1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2904717" y="5026622"/>
        <a:ext cx="51807" cy="51807"/>
      </dsp:txXfrm>
    </dsp:sp>
    <dsp:sp modelId="{3C91FDED-7D41-47E7-AF91-B1B83BA08EE2}">
      <dsp:nvSpPr>
        <dsp:cNvPr id="0" name=""/>
        <dsp:cNvSpPr/>
      </dsp:nvSpPr>
      <dsp:spPr>
        <a:xfrm>
          <a:off x="3155473" y="5238200"/>
          <a:ext cx="1124261" cy="562130"/>
        </a:xfrm>
        <a:prstGeom prst="roundRect">
          <a:avLst>
            <a:gd name="adj" fmla="val 10000"/>
          </a:avLst>
        </a:prstGeom>
        <a:solidFill>
          <a:schemeClr val="bg1">
            <a:lumMod val="95000"/>
          </a:schemeClr>
        </a:solidFill>
        <a:ln w="25400" cap="flat" cmpd="sng" algn="ctr">
          <a:solidFill>
            <a:srgbClr val="1F497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b="1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Pour l’enfant</a:t>
          </a:r>
        </a:p>
      </dsp:txBody>
      <dsp:txXfrm>
        <a:off x="3171937" y="5254664"/>
        <a:ext cx="1091333" cy="529202"/>
      </dsp:txXfrm>
    </dsp:sp>
    <dsp:sp modelId="{7487D51D-11B5-497B-8F22-6B3B6110487A}">
      <dsp:nvSpPr>
        <dsp:cNvPr id="0" name=""/>
        <dsp:cNvSpPr/>
      </dsp:nvSpPr>
      <dsp:spPr>
        <a:xfrm rot="19115658">
          <a:off x="4204802" y="5313484"/>
          <a:ext cx="599570" cy="15014"/>
        </a:xfrm>
        <a:custGeom>
          <a:avLst/>
          <a:gdLst/>
          <a:ahLst/>
          <a:cxnLst/>
          <a:rect l="0" t="0" r="0" b="0"/>
          <a:pathLst>
            <a:path>
              <a:moveTo>
                <a:pt x="0" y="7507"/>
              </a:moveTo>
              <a:lnTo>
                <a:pt x="599570" y="7507"/>
              </a:lnTo>
            </a:path>
          </a:pathLst>
        </a:custGeom>
        <a:noFill/>
        <a:ln w="15875" cap="flat" cmpd="sng" algn="ctr">
          <a:solidFill>
            <a:schemeClr val="accent1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4489598" y="5306002"/>
        <a:ext cx="29978" cy="29978"/>
      </dsp:txXfrm>
    </dsp:sp>
    <dsp:sp modelId="{03A04A22-CECB-4B2E-8665-9B0B66F8ED8E}">
      <dsp:nvSpPr>
        <dsp:cNvPr id="0" name=""/>
        <dsp:cNvSpPr/>
      </dsp:nvSpPr>
      <dsp:spPr>
        <a:xfrm>
          <a:off x="4729440" y="4413103"/>
          <a:ext cx="1124261" cy="1419228"/>
        </a:xfrm>
        <a:prstGeom prst="roundRect">
          <a:avLst>
            <a:gd name="adj" fmla="val 10000"/>
          </a:avLst>
        </a:prstGeom>
        <a:solidFill>
          <a:schemeClr val="bg1">
            <a:lumMod val="95000"/>
          </a:schemeClr>
        </a:solidFill>
        <a:ln w="25400" cap="flat" cmpd="sng" algn="ctr">
          <a:solidFill>
            <a:srgbClr val="1F497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b="1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L'allocataire dispose d'un document de séjour "accord de retrait"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b="1" kern="1200" dirty="0">
              <a:solidFill>
                <a:schemeClr val="tx2"/>
              </a:solidFill>
              <a:latin typeface="Calibri"/>
              <a:ea typeface="+mn-ea"/>
              <a:cs typeface="+mn-cs"/>
            </a:rPr>
            <a:t>y compris après 10/2021 l'attestation d'enregistrement de demande de titre de séjour en ligne</a:t>
          </a:r>
        </a:p>
      </dsp:txBody>
      <dsp:txXfrm>
        <a:off x="4762368" y="4446031"/>
        <a:ext cx="1058405" cy="1353372"/>
      </dsp:txXfrm>
    </dsp:sp>
    <dsp:sp modelId="{3010C3CD-9E29-42AB-846A-F53C033992EC}">
      <dsp:nvSpPr>
        <dsp:cNvPr id="0" name=""/>
        <dsp:cNvSpPr/>
      </dsp:nvSpPr>
      <dsp:spPr>
        <a:xfrm rot="18734434">
          <a:off x="5744074" y="4867586"/>
          <a:ext cx="668959" cy="15014"/>
        </a:xfrm>
        <a:custGeom>
          <a:avLst/>
          <a:gdLst/>
          <a:ahLst/>
          <a:cxnLst/>
          <a:rect l="0" t="0" r="0" b="0"/>
          <a:pathLst>
            <a:path>
              <a:moveTo>
                <a:pt x="0" y="7507"/>
              </a:moveTo>
              <a:lnTo>
                <a:pt x="668959" y="7507"/>
              </a:lnTo>
            </a:path>
          </a:pathLst>
        </a:custGeom>
        <a:noFill/>
        <a:ln w="15875" cap="flat" cmpd="sng" algn="ctr">
          <a:solidFill>
            <a:schemeClr val="accent1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6061830" y="4858369"/>
        <a:ext cx="33447" cy="33447"/>
      </dsp:txXfrm>
    </dsp:sp>
    <dsp:sp modelId="{85A78737-D003-44DB-9EA5-75CA36D6ACD5}">
      <dsp:nvSpPr>
        <dsp:cNvPr id="0" name=""/>
        <dsp:cNvSpPr/>
      </dsp:nvSpPr>
      <dsp:spPr>
        <a:xfrm>
          <a:off x="6303406" y="4346402"/>
          <a:ext cx="1124261" cy="562130"/>
        </a:xfrm>
        <a:prstGeom prst="roundRect">
          <a:avLst>
            <a:gd name="adj" fmla="val 10000"/>
          </a:avLst>
        </a:prstGeom>
        <a:solidFill>
          <a:schemeClr val="bg1">
            <a:lumMod val="95000"/>
          </a:schemeClr>
        </a:solidFill>
        <a:ln w="25400" cap="flat" cmpd="sng" algn="ctr">
          <a:solidFill>
            <a:srgbClr val="1F497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b="1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L'enfant résidait en France avant le 01/01/2021</a:t>
          </a:r>
        </a:p>
      </dsp:txBody>
      <dsp:txXfrm>
        <a:off x="6319870" y="4362866"/>
        <a:ext cx="1091333" cy="529202"/>
      </dsp:txXfrm>
    </dsp:sp>
    <dsp:sp modelId="{C7DD1406-D3FC-4DBF-962C-79FCAD947B64}">
      <dsp:nvSpPr>
        <dsp:cNvPr id="0" name=""/>
        <dsp:cNvSpPr/>
      </dsp:nvSpPr>
      <dsp:spPr>
        <a:xfrm>
          <a:off x="7427668" y="4619961"/>
          <a:ext cx="449704" cy="15014"/>
        </a:xfrm>
        <a:custGeom>
          <a:avLst/>
          <a:gdLst/>
          <a:ahLst/>
          <a:cxnLst/>
          <a:rect l="0" t="0" r="0" b="0"/>
          <a:pathLst>
            <a:path>
              <a:moveTo>
                <a:pt x="0" y="7507"/>
              </a:moveTo>
              <a:lnTo>
                <a:pt x="449704" y="7507"/>
              </a:lnTo>
            </a:path>
          </a:pathLst>
        </a:custGeom>
        <a:noFill/>
        <a:ln w="15875" cap="flat" cmpd="sng" algn="ctr">
          <a:solidFill>
            <a:schemeClr val="accent1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7641278" y="4616225"/>
        <a:ext cx="22485" cy="22485"/>
      </dsp:txXfrm>
    </dsp:sp>
    <dsp:sp modelId="{2E8A4B4F-3953-4DD3-9C0A-011509F26E53}">
      <dsp:nvSpPr>
        <dsp:cNvPr id="0" name=""/>
        <dsp:cNvSpPr/>
      </dsp:nvSpPr>
      <dsp:spPr>
        <a:xfrm>
          <a:off x="7877373" y="4430868"/>
          <a:ext cx="2019477" cy="393199"/>
        </a:xfrm>
        <a:prstGeom prst="roundRect">
          <a:avLst>
            <a:gd name="adj" fmla="val 10000"/>
          </a:avLst>
        </a:prstGeom>
        <a:solidFill>
          <a:srgbClr val="4F81BD">
            <a:lumMod val="20000"/>
            <a:lumOff val="80000"/>
          </a:srgbClr>
        </a:solidFill>
        <a:ln w="25400" cap="flat" cmpd="sng" algn="ctr">
          <a:solidFill>
            <a:srgbClr val="1F497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b="1" kern="1200" dirty="0">
              <a:solidFill>
                <a:srgbClr val="1F497D"/>
              </a:solidFill>
              <a:latin typeface="Calibri"/>
              <a:ea typeface="+mn-ea"/>
              <a:cs typeface="+mn-cs"/>
            </a:rPr>
            <a:t>Pas de pièces justificatives requises,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b="1" kern="1200" dirty="0">
              <a:solidFill>
                <a:srgbClr val="1F497D"/>
              </a:solidFill>
              <a:latin typeface="Calibri"/>
              <a:ea typeface="+mn-ea"/>
              <a:cs typeface="+mn-cs"/>
            </a:rPr>
            <a:t> y compris celles de droit commun</a:t>
          </a:r>
        </a:p>
      </dsp:txBody>
      <dsp:txXfrm>
        <a:off x="7888889" y="4442384"/>
        <a:ext cx="1996445" cy="370167"/>
      </dsp:txXfrm>
    </dsp:sp>
    <dsp:sp modelId="{60728B35-118A-4736-927D-B98811852B0E}">
      <dsp:nvSpPr>
        <dsp:cNvPr id="0" name=""/>
        <dsp:cNvSpPr/>
      </dsp:nvSpPr>
      <dsp:spPr>
        <a:xfrm rot="2865566">
          <a:off x="5744074" y="5362836"/>
          <a:ext cx="668959" cy="15014"/>
        </a:xfrm>
        <a:custGeom>
          <a:avLst/>
          <a:gdLst/>
          <a:ahLst/>
          <a:cxnLst/>
          <a:rect l="0" t="0" r="0" b="0"/>
          <a:pathLst>
            <a:path>
              <a:moveTo>
                <a:pt x="0" y="7507"/>
              </a:moveTo>
              <a:lnTo>
                <a:pt x="668959" y="7507"/>
              </a:lnTo>
            </a:path>
          </a:pathLst>
        </a:custGeom>
        <a:noFill/>
        <a:ln w="15875" cap="flat" cmpd="sng" algn="ctr">
          <a:solidFill>
            <a:schemeClr val="accent1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6061830" y="5353619"/>
        <a:ext cx="33447" cy="33447"/>
      </dsp:txXfrm>
    </dsp:sp>
    <dsp:sp modelId="{6DE3A84F-8483-420C-B2B3-3AB0291D3EB1}">
      <dsp:nvSpPr>
        <dsp:cNvPr id="0" name=""/>
        <dsp:cNvSpPr/>
      </dsp:nvSpPr>
      <dsp:spPr>
        <a:xfrm>
          <a:off x="6303406" y="5336902"/>
          <a:ext cx="1124261" cy="562130"/>
        </a:xfrm>
        <a:prstGeom prst="roundRect">
          <a:avLst>
            <a:gd name="adj" fmla="val 10000"/>
          </a:avLst>
        </a:prstGeom>
        <a:solidFill>
          <a:schemeClr val="bg1">
            <a:lumMod val="95000"/>
          </a:schemeClr>
        </a:solidFill>
        <a:ln w="25400" cap="flat" cmpd="sng" algn="ctr">
          <a:solidFill>
            <a:srgbClr val="1F497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b="1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L'enfant arrive en France à compter du 01/01/2021</a:t>
          </a:r>
        </a:p>
      </dsp:txBody>
      <dsp:txXfrm>
        <a:off x="6319870" y="5353366"/>
        <a:ext cx="1091333" cy="529202"/>
      </dsp:txXfrm>
    </dsp:sp>
    <dsp:sp modelId="{E4A35317-B61C-4D02-AF6E-900A014C9924}">
      <dsp:nvSpPr>
        <dsp:cNvPr id="0" name=""/>
        <dsp:cNvSpPr/>
      </dsp:nvSpPr>
      <dsp:spPr>
        <a:xfrm rot="19308260">
          <a:off x="7366414" y="5433547"/>
          <a:ext cx="572213" cy="15014"/>
        </a:xfrm>
        <a:custGeom>
          <a:avLst/>
          <a:gdLst/>
          <a:ahLst/>
          <a:cxnLst/>
          <a:rect l="0" t="0" r="0" b="0"/>
          <a:pathLst>
            <a:path>
              <a:moveTo>
                <a:pt x="0" y="7507"/>
              </a:moveTo>
              <a:lnTo>
                <a:pt x="572213" y="7507"/>
              </a:lnTo>
            </a:path>
          </a:pathLst>
        </a:custGeom>
        <a:noFill/>
        <a:ln w="15875" cap="flat" cmpd="sng" algn="ctr">
          <a:solidFill>
            <a:schemeClr val="accent1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7638215" y="5426749"/>
        <a:ext cx="28610" cy="28610"/>
      </dsp:txXfrm>
    </dsp:sp>
    <dsp:sp modelId="{1B7149AB-4C15-49BF-BDA1-1AB87BEDBD89}">
      <dsp:nvSpPr>
        <dsp:cNvPr id="0" name=""/>
        <dsp:cNvSpPr/>
      </dsp:nvSpPr>
      <dsp:spPr>
        <a:xfrm>
          <a:off x="7877373" y="4908387"/>
          <a:ext cx="1124261" cy="711505"/>
        </a:xfrm>
        <a:prstGeom prst="roundRect">
          <a:avLst>
            <a:gd name="adj" fmla="val 10000"/>
          </a:avLst>
        </a:prstGeom>
        <a:solidFill>
          <a:schemeClr val="bg1">
            <a:lumMod val="95000"/>
          </a:schemeClr>
        </a:solidFill>
        <a:ln w="25400" cap="flat" cmpd="sng" algn="ctr">
          <a:solidFill>
            <a:srgbClr val="1F497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b="1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L'enfant a un lien de parenté avec le porteur du document accord de retrait</a:t>
          </a:r>
        </a:p>
      </dsp:txBody>
      <dsp:txXfrm>
        <a:off x="7898212" y="4929226"/>
        <a:ext cx="1082583" cy="669827"/>
      </dsp:txXfrm>
    </dsp:sp>
    <dsp:sp modelId="{9B471479-96F8-4476-A277-5A29EF12AFF9}">
      <dsp:nvSpPr>
        <dsp:cNvPr id="0" name=""/>
        <dsp:cNvSpPr/>
      </dsp:nvSpPr>
      <dsp:spPr>
        <a:xfrm>
          <a:off x="9001635" y="5256633"/>
          <a:ext cx="449704" cy="15014"/>
        </a:xfrm>
        <a:custGeom>
          <a:avLst/>
          <a:gdLst/>
          <a:ahLst/>
          <a:cxnLst/>
          <a:rect l="0" t="0" r="0" b="0"/>
          <a:pathLst>
            <a:path>
              <a:moveTo>
                <a:pt x="0" y="7507"/>
              </a:moveTo>
              <a:lnTo>
                <a:pt x="449704" y="7507"/>
              </a:lnTo>
            </a:path>
          </a:pathLst>
        </a:custGeom>
        <a:noFill/>
        <a:ln w="15875" cap="flat" cmpd="sng" algn="ctr">
          <a:solidFill>
            <a:schemeClr val="accent1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9215244" y="5252898"/>
        <a:ext cx="22485" cy="22485"/>
      </dsp:txXfrm>
    </dsp:sp>
    <dsp:sp modelId="{563DCC7B-DE30-4303-A84E-9F75B9D43C7D}">
      <dsp:nvSpPr>
        <dsp:cNvPr id="0" name=""/>
        <dsp:cNvSpPr/>
      </dsp:nvSpPr>
      <dsp:spPr>
        <a:xfrm>
          <a:off x="9451339" y="4915223"/>
          <a:ext cx="1124261" cy="697834"/>
        </a:xfrm>
        <a:prstGeom prst="roundRect">
          <a:avLst>
            <a:gd name="adj" fmla="val 10000"/>
          </a:avLst>
        </a:prstGeom>
        <a:solidFill>
          <a:srgbClr val="4F81BD">
            <a:lumMod val="20000"/>
            <a:lumOff val="80000"/>
          </a:srgbClr>
        </a:solidFill>
        <a:ln w="25400" cap="flat" cmpd="sng" algn="ctr">
          <a:solidFill>
            <a:srgbClr val="1F497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b="1" kern="1200" dirty="0">
              <a:solidFill>
                <a:srgbClr val="1F497D"/>
              </a:solidFill>
              <a:latin typeface="Calibri"/>
              <a:ea typeface="+mn-ea"/>
              <a:cs typeface="+mn-cs"/>
            </a:rPr>
            <a:t>Exigence d’une pièce justificative du lien familial</a:t>
          </a:r>
        </a:p>
      </dsp:txBody>
      <dsp:txXfrm>
        <a:off x="9471778" y="4935662"/>
        <a:ext cx="1083383" cy="656956"/>
      </dsp:txXfrm>
    </dsp:sp>
    <dsp:sp modelId="{CE359E46-C9FF-4E35-94A3-A0DC81DC5FD5}">
      <dsp:nvSpPr>
        <dsp:cNvPr id="0" name=""/>
        <dsp:cNvSpPr/>
      </dsp:nvSpPr>
      <dsp:spPr>
        <a:xfrm rot="2617071">
          <a:off x="7341932" y="5824718"/>
          <a:ext cx="621176" cy="15014"/>
        </a:xfrm>
        <a:custGeom>
          <a:avLst/>
          <a:gdLst/>
          <a:ahLst/>
          <a:cxnLst/>
          <a:rect l="0" t="0" r="0" b="0"/>
          <a:pathLst>
            <a:path>
              <a:moveTo>
                <a:pt x="0" y="7507"/>
              </a:moveTo>
              <a:lnTo>
                <a:pt x="621176" y="7507"/>
              </a:lnTo>
            </a:path>
          </a:pathLst>
        </a:custGeom>
        <a:noFill/>
        <a:ln w="15875" cap="flat" cmpd="sng" algn="ctr">
          <a:solidFill>
            <a:schemeClr val="accent1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7636991" y="5816696"/>
        <a:ext cx="31058" cy="31058"/>
      </dsp:txXfrm>
    </dsp:sp>
    <dsp:sp modelId="{41B293D7-5632-4EA8-A8D5-20F087785759}">
      <dsp:nvSpPr>
        <dsp:cNvPr id="0" name=""/>
        <dsp:cNvSpPr/>
      </dsp:nvSpPr>
      <dsp:spPr>
        <a:xfrm>
          <a:off x="7877373" y="5765418"/>
          <a:ext cx="1124261" cy="562130"/>
        </a:xfrm>
        <a:prstGeom prst="roundRect">
          <a:avLst>
            <a:gd name="adj" fmla="val 10000"/>
          </a:avLst>
        </a:prstGeom>
        <a:solidFill>
          <a:prstClr val="white">
            <a:lumMod val="95000"/>
          </a:prstClr>
        </a:solidFill>
        <a:ln w="25400" cap="flat" cmpd="sng" algn="ctr">
          <a:solidFill>
            <a:srgbClr val="1F497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b="1" kern="1200">
              <a:solidFill>
                <a:prstClr val="black"/>
              </a:solidFill>
              <a:latin typeface="Calibri"/>
              <a:ea typeface="+mn-ea"/>
              <a:cs typeface="+mn-cs"/>
            </a:rPr>
            <a:t>L'enfant qui n'a pas de lien de parenté</a:t>
          </a:r>
          <a:endParaRPr lang="fr-FR" sz="900" b="1" kern="1200" dirty="0">
            <a:solidFill>
              <a:prstClr val="black"/>
            </a:solidFill>
            <a:latin typeface="Calibri"/>
            <a:ea typeface="+mn-ea"/>
            <a:cs typeface="+mn-cs"/>
          </a:endParaRPr>
        </a:p>
      </dsp:txBody>
      <dsp:txXfrm>
        <a:off x="7893837" y="5781882"/>
        <a:ext cx="1091333" cy="529202"/>
      </dsp:txXfrm>
    </dsp:sp>
    <dsp:sp modelId="{8650A522-8C7E-4C49-ACE1-8ABCA0749CDC}">
      <dsp:nvSpPr>
        <dsp:cNvPr id="0" name=""/>
        <dsp:cNvSpPr/>
      </dsp:nvSpPr>
      <dsp:spPr>
        <a:xfrm>
          <a:off x="9001635" y="6038976"/>
          <a:ext cx="449704" cy="15014"/>
        </a:xfrm>
        <a:custGeom>
          <a:avLst/>
          <a:gdLst/>
          <a:ahLst/>
          <a:cxnLst/>
          <a:rect l="0" t="0" r="0" b="0"/>
          <a:pathLst>
            <a:path>
              <a:moveTo>
                <a:pt x="0" y="7507"/>
              </a:moveTo>
              <a:lnTo>
                <a:pt x="449704" y="7507"/>
              </a:lnTo>
            </a:path>
          </a:pathLst>
        </a:custGeom>
        <a:noFill/>
        <a:ln w="15875" cap="flat" cmpd="sng" algn="ctr">
          <a:solidFill>
            <a:schemeClr val="accent1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9215244" y="6035240"/>
        <a:ext cx="22485" cy="22485"/>
      </dsp:txXfrm>
    </dsp:sp>
    <dsp:sp modelId="{19825916-9AF9-42AE-82C4-20204B366931}">
      <dsp:nvSpPr>
        <dsp:cNvPr id="0" name=""/>
        <dsp:cNvSpPr/>
      </dsp:nvSpPr>
      <dsp:spPr>
        <a:xfrm>
          <a:off x="9451339" y="5697377"/>
          <a:ext cx="1124261" cy="698211"/>
        </a:xfrm>
        <a:prstGeom prst="roundRect">
          <a:avLst>
            <a:gd name="adj" fmla="val 10000"/>
          </a:avLst>
        </a:prstGeom>
        <a:solidFill>
          <a:srgbClr val="4F81BD">
            <a:lumMod val="20000"/>
            <a:lumOff val="80000"/>
          </a:srgbClr>
        </a:solidFill>
        <a:ln w="25400" cap="flat" cmpd="sng" algn="ctr">
          <a:solidFill>
            <a:srgbClr val="1F497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b="1" kern="1200" dirty="0">
              <a:solidFill>
                <a:srgbClr val="1F497D"/>
              </a:solidFill>
              <a:latin typeface="Calibri"/>
              <a:ea typeface="+mn-ea"/>
              <a:cs typeface="+mn-cs"/>
            </a:rPr>
            <a:t>Pièces justificatives Enfant de droit commun à exiger</a:t>
          </a:r>
        </a:p>
      </dsp:txBody>
      <dsp:txXfrm>
        <a:off x="9471789" y="5717827"/>
        <a:ext cx="1083361" cy="657311"/>
      </dsp:txXfrm>
    </dsp:sp>
    <dsp:sp modelId="{5C832105-77F2-474B-A8C1-B028E154A488}">
      <dsp:nvSpPr>
        <dsp:cNvPr id="0" name=""/>
        <dsp:cNvSpPr/>
      </dsp:nvSpPr>
      <dsp:spPr>
        <a:xfrm rot="3684490">
          <a:off x="4034742" y="5924306"/>
          <a:ext cx="939690" cy="15014"/>
        </a:xfrm>
        <a:custGeom>
          <a:avLst/>
          <a:gdLst/>
          <a:ahLst/>
          <a:cxnLst/>
          <a:rect l="0" t="0" r="0" b="0"/>
          <a:pathLst>
            <a:path>
              <a:moveTo>
                <a:pt x="0" y="7507"/>
              </a:moveTo>
              <a:lnTo>
                <a:pt x="939690" y="7507"/>
              </a:lnTo>
            </a:path>
          </a:pathLst>
        </a:custGeom>
        <a:noFill/>
        <a:ln w="15875" cap="flat" cmpd="sng" algn="ctr">
          <a:solidFill>
            <a:schemeClr val="accent1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4481095" y="5908321"/>
        <a:ext cx="46984" cy="46984"/>
      </dsp:txXfrm>
    </dsp:sp>
    <dsp:sp modelId="{1F260B5A-8C88-4C29-8C3C-B4D280129964}">
      <dsp:nvSpPr>
        <dsp:cNvPr id="0" name=""/>
        <dsp:cNvSpPr/>
      </dsp:nvSpPr>
      <dsp:spPr>
        <a:xfrm>
          <a:off x="4729440" y="6063296"/>
          <a:ext cx="1124261" cy="562130"/>
        </a:xfrm>
        <a:prstGeom prst="roundRect">
          <a:avLst>
            <a:gd name="adj" fmla="val 10000"/>
          </a:avLst>
        </a:prstGeom>
        <a:solidFill>
          <a:schemeClr val="bg1">
            <a:lumMod val="95000"/>
          </a:schemeClr>
        </a:solidFill>
        <a:ln w="25400" cap="flat" cmpd="sng" algn="ctr">
          <a:solidFill>
            <a:srgbClr val="1F497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b="1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L'allocataire dispose d'un autre  document de séjour </a:t>
          </a:r>
        </a:p>
      </dsp:txBody>
      <dsp:txXfrm>
        <a:off x="4745904" y="6079760"/>
        <a:ext cx="1091333" cy="529202"/>
      </dsp:txXfrm>
    </dsp:sp>
    <dsp:sp modelId="{E2236903-7C7B-449F-9A51-8F9B7EDB3009}">
      <dsp:nvSpPr>
        <dsp:cNvPr id="0" name=""/>
        <dsp:cNvSpPr/>
      </dsp:nvSpPr>
      <dsp:spPr>
        <a:xfrm>
          <a:off x="5853701" y="6336855"/>
          <a:ext cx="449704" cy="15014"/>
        </a:xfrm>
        <a:custGeom>
          <a:avLst/>
          <a:gdLst/>
          <a:ahLst/>
          <a:cxnLst/>
          <a:rect l="0" t="0" r="0" b="0"/>
          <a:pathLst>
            <a:path>
              <a:moveTo>
                <a:pt x="0" y="7507"/>
              </a:moveTo>
              <a:lnTo>
                <a:pt x="449704" y="7507"/>
              </a:lnTo>
            </a:path>
          </a:pathLst>
        </a:custGeom>
        <a:noFill/>
        <a:ln w="15875" cap="flat" cmpd="sng" algn="ctr">
          <a:solidFill>
            <a:schemeClr val="accent1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6067311" y="6333119"/>
        <a:ext cx="22485" cy="22485"/>
      </dsp:txXfrm>
    </dsp:sp>
    <dsp:sp modelId="{12971581-317B-4316-A060-D94E61E3478E}">
      <dsp:nvSpPr>
        <dsp:cNvPr id="0" name=""/>
        <dsp:cNvSpPr/>
      </dsp:nvSpPr>
      <dsp:spPr>
        <a:xfrm>
          <a:off x="6303406" y="5983353"/>
          <a:ext cx="1124261" cy="722017"/>
        </a:xfrm>
        <a:prstGeom prst="roundRect">
          <a:avLst>
            <a:gd name="adj" fmla="val 10000"/>
          </a:avLst>
        </a:prstGeom>
        <a:solidFill>
          <a:srgbClr val="4F81BD">
            <a:lumMod val="20000"/>
            <a:lumOff val="80000"/>
          </a:srgbClr>
        </a:solidFill>
        <a:ln w="25400" cap="flat" cmpd="sng" algn="ctr">
          <a:solidFill>
            <a:srgbClr val="1F497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b="1" kern="1200" dirty="0">
              <a:solidFill>
                <a:srgbClr val="1F497D"/>
              </a:solidFill>
              <a:latin typeface="Calibri"/>
              <a:ea typeface="+mn-ea"/>
              <a:cs typeface="+mn-cs"/>
            </a:rPr>
            <a:t>Pièces justificatives Enfant de droit commun à exiger</a:t>
          </a:r>
        </a:p>
      </dsp:txBody>
      <dsp:txXfrm>
        <a:off x="6324553" y="6004500"/>
        <a:ext cx="1081967" cy="6797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0E397C-42A0-4690-9EAF-F83F3FBD1045}">
      <dsp:nvSpPr>
        <dsp:cNvPr id="0" name=""/>
        <dsp:cNvSpPr/>
      </dsp:nvSpPr>
      <dsp:spPr>
        <a:xfrm>
          <a:off x="5834" y="1191994"/>
          <a:ext cx="1440642" cy="720321"/>
        </a:xfrm>
        <a:prstGeom prst="roundRect">
          <a:avLst>
            <a:gd name="adj" fmla="val 10000"/>
          </a:avLst>
        </a:prstGeom>
        <a:solidFill>
          <a:schemeClr val="bg1">
            <a:lumMod val="95000"/>
          </a:schemeClr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b="1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Présence d’une situation à cheval entre la France et le Royaume-Uni en cours au 31/12/2020</a:t>
          </a:r>
        </a:p>
      </dsp:txBody>
      <dsp:txXfrm>
        <a:off x="26931" y="1213091"/>
        <a:ext cx="1398448" cy="678127"/>
      </dsp:txXfrm>
    </dsp:sp>
    <dsp:sp modelId="{8ACB76EA-7408-43B8-9065-003B666D1C4D}">
      <dsp:nvSpPr>
        <dsp:cNvPr id="0" name=""/>
        <dsp:cNvSpPr/>
      </dsp:nvSpPr>
      <dsp:spPr>
        <a:xfrm rot="19302071">
          <a:off x="1367463" y="1313222"/>
          <a:ext cx="734282" cy="22785"/>
        </a:xfrm>
        <a:custGeom>
          <a:avLst/>
          <a:gdLst/>
          <a:ahLst/>
          <a:cxnLst/>
          <a:rect l="0" t="0" r="0" b="0"/>
          <a:pathLst>
            <a:path>
              <a:moveTo>
                <a:pt x="0" y="11392"/>
              </a:moveTo>
              <a:lnTo>
                <a:pt x="734282" y="11392"/>
              </a:lnTo>
            </a:path>
          </a:pathLst>
        </a:custGeom>
        <a:noFill/>
        <a:ln w="19050" cap="flat" cmpd="sng" algn="ctr">
          <a:solidFill>
            <a:schemeClr val="accent6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1716248" y="1306257"/>
        <a:ext cx="36714" cy="36714"/>
      </dsp:txXfrm>
    </dsp:sp>
    <dsp:sp modelId="{BB332677-B8B6-43AD-B375-1A2DB3C29772}">
      <dsp:nvSpPr>
        <dsp:cNvPr id="0" name=""/>
        <dsp:cNvSpPr/>
      </dsp:nvSpPr>
      <dsp:spPr>
        <a:xfrm>
          <a:off x="2022733" y="736913"/>
          <a:ext cx="1440642" cy="720321"/>
        </a:xfrm>
        <a:prstGeom prst="roundRect">
          <a:avLst>
            <a:gd name="adj" fmla="val 10000"/>
          </a:avLst>
        </a:prstGeom>
        <a:solidFill>
          <a:prstClr val="white">
            <a:lumMod val="95000"/>
          </a:prstClr>
        </a:solidFill>
        <a:ln w="25400" cap="flat" cmpd="sng" algn="ctr">
          <a:solidFill>
            <a:srgbClr val="F7964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b="1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Pays de </a:t>
          </a:r>
          <a:r>
            <a:rPr lang="fr-FR" sz="900" b="1" kern="1200" dirty="0" err="1">
              <a:solidFill>
                <a:prstClr val="black"/>
              </a:solidFill>
              <a:latin typeface="Calibri"/>
              <a:ea typeface="+mn-ea"/>
              <a:cs typeface="+mn-cs"/>
            </a:rPr>
            <a:t>rropésidence</a:t>
          </a:r>
          <a:r>
            <a:rPr lang="fr-FR" sz="900" b="1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 de l’allocataire différent de son pays d’activité (ou pension, rente)</a:t>
          </a:r>
        </a:p>
      </dsp:txBody>
      <dsp:txXfrm>
        <a:off x="2043830" y="758010"/>
        <a:ext cx="1398448" cy="678127"/>
      </dsp:txXfrm>
    </dsp:sp>
    <dsp:sp modelId="{95040823-6950-43EF-8FA1-C088C492373E}">
      <dsp:nvSpPr>
        <dsp:cNvPr id="0" name=""/>
        <dsp:cNvSpPr/>
      </dsp:nvSpPr>
      <dsp:spPr>
        <a:xfrm>
          <a:off x="3463376" y="1085681"/>
          <a:ext cx="576257" cy="22785"/>
        </a:xfrm>
        <a:custGeom>
          <a:avLst/>
          <a:gdLst/>
          <a:ahLst/>
          <a:cxnLst/>
          <a:rect l="0" t="0" r="0" b="0"/>
          <a:pathLst>
            <a:path>
              <a:moveTo>
                <a:pt x="0" y="11392"/>
              </a:moveTo>
              <a:lnTo>
                <a:pt x="576257" y="11392"/>
              </a:lnTo>
            </a:path>
          </a:pathLst>
        </a:custGeom>
        <a:noFill/>
        <a:ln w="19050" cap="flat" cmpd="sng" algn="ctr">
          <a:solidFill>
            <a:srgbClr val="F79646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</dsp:txBody>
      <dsp:txXfrm>
        <a:off x="3737098" y="1082668"/>
        <a:ext cx="28812" cy="28812"/>
      </dsp:txXfrm>
    </dsp:sp>
    <dsp:sp modelId="{78D3FB46-8DE6-4EB1-9886-9E060F2B7493}">
      <dsp:nvSpPr>
        <dsp:cNvPr id="0" name=""/>
        <dsp:cNvSpPr/>
      </dsp:nvSpPr>
      <dsp:spPr>
        <a:xfrm>
          <a:off x="4039633" y="756106"/>
          <a:ext cx="2816211" cy="681935"/>
        </a:xfrm>
        <a:prstGeom prst="roundRect">
          <a:avLst>
            <a:gd name="adj" fmla="val 10000"/>
          </a:avLst>
        </a:prstGeom>
        <a:solidFill>
          <a:srgbClr val="F79646">
            <a:lumMod val="20000"/>
            <a:lumOff val="80000"/>
          </a:srgbClr>
        </a:solidFill>
        <a:ln w="25400" cap="flat" cmpd="sng" algn="ctr">
          <a:solidFill>
            <a:srgbClr val="F7964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b="1" kern="1200" dirty="0">
              <a:solidFill>
                <a:srgbClr val="F79646">
                  <a:lumMod val="50000"/>
                </a:srgbClr>
              </a:solidFill>
              <a:latin typeface="Calibri"/>
              <a:ea typeface="+mn-ea"/>
              <a:cs typeface="+mn-cs"/>
            </a:rPr>
            <a:t>Application des règlements tant que perdure une situation à cheval entre la France et le Royaume-Uni</a:t>
          </a:r>
          <a:endParaRPr lang="fr-FR" sz="900" b="1" kern="1200" dirty="0">
            <a:solidFill>
              <a:prstClr val="black"/>
            </a:solidFill>
            <a:latin typeface="Calibri"/>
            <a:ea typeface="+mn-ea"/>
            <a:cs typeface="+mn-cs"/>
          </a:endParaRPr>
        </a:p>
      </dsp:txBody>
      <dsp:txXfrm>
        <a:off x="4059606" y="776079"/>
        <a:ext cx="2776265" cy="641989"/>
      </dsp:txXfrm>
    </dsp:sp>
    <dsp:sp modelId="{6E6C0726-7160-456B-A2BD-96134028AD11}">
      <dsp:nvSpPr>
        <dsp:cNvPr id="0" name=""/>
        <dsp:cNvSpPr/>
      </dsp:nvSpPr>
      <dsp:spPr>
        <a:xfrm rot="2297929">
          <a:off x="1367463" y="1768303"/>
          <a:ext cx="734282" cy="22785"/>
        </a:xfrm>
        <a:custGeom>
          <a:avLst/>
          <a:gdLst/>
          <a:ahLst/>
          <a:cxnLst/>
          <a:rect l="0" t="0" r="0" b="0"/>
          <a:pathLst>
            <a:path>
              <a:moveTo>
                <a:pt x="0" y="11392"/>
              </a:moveTo>
              <a:lnTo>
                <a:pt x="734282" y="11392"/>
              </a:lnTo>
            </a:path>
          </a:pathLst>
        </a:custGeom>
        <a:noFill/>
        <a:ln w="19050" cap="flat" cmpd="sng" algn="ctr">
          <a:solidFill>
            <a:srgbClr val="F79646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</dsp:txBody>
      <dsp:txXfrm>
        <a:off x="1716248" y="1761338"/>
        <a:ext cx="36714" cy="36714"/>
      </dsp:txXfrm>
    </dsp:sp>
    <dsp:sp modelId="{C5159EDC-9A5F-4F3D-9F20-3D570F359D12}">
      <dsp:nvSpPr>
        <dsp:cNvPr id="0" name=""/>
        <dsp:cNvSpPr/>
      </dsp:nvSpPr>
      <dsp:spPr>
        <a:xfrm>
          <a:off x="2022733" y="1647075"/>
          <a:ext cx="1440642" cy="720321"/>
        </a:xfrm>
        <a:prstGeom prst="roundRect">
          <a:avLst>
            <a:gd name="adj" fmla="val 10000"/>
          </a:avLst>
        </a:prstGeom>
        <a:solidFill>
          <a:prstClr val="white">
            <a:lumMod val="95000"/>
          </a:prstClr>
        </a:solidFill>
        <a:ln w="25400" cap="flat" cmpd="sng" algn="ctr">
          <a:solidFill>
            <a:srgbClr val="F7964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b="1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Toute autre situation à cheval entre la France et le Royaume-Uni</a:t>
          </a:r>
        </a:p>
      </dsp:txBody>
      <dsp:txXfrm>
        <a:off x="2043830" y="1668172"/>
        <a:ext cx="1398448" cy="678127"/>
      </dsp:txXfrm>
    </dsp:sp>
    <dsp:sp modelId="{C29F3E72-42C6-4730-BCE8-80EFB3E5BD34}">
      <dsp:nvSpPr>
        <dsp:cNvPr id="0" name=""/>
        <dsp:cNvSpPr/>
      </dsp:nvSpPr>
      <dsp:spPr>
        <a:xfrm>
          <a:off x="3463376" y="1995843"/>
          <a:ext cx="576257" cy="22785"/>
        </a:xfrm>
        <a:custGeom>
          <a:avLst/>
          <a:gdLst/>
          <a:ahLst/>
          <a:cxnLst/>
          <a:rect l="0" t="0" r="0" b="0"/>
          <a:pathLst>
            <a:path>
              <a:moveTo>
                <a:pt x="0" y="11392"/>
              </a:moveTo>
              <a:lnTo>
                <a:pt x="576257" y="11392"/>
              </a:lnTo>
            </a:path>
          </a:pathLst>
        </a:custGeom>
        <a:noFill/>
        <a:ln w="19050" cap="flat" cmpd="sng" algn="ctr">
          <a:solidFill>
            <a:srgbClr val="F79646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</dsp:txBody>
      <dsp:txXfrm>
        <a:off x="3737098" y="1992830"/>
        <a:ext cx="28812" cy="28812"/>
      </dsp:txXfrm>
    </dsp:sp>
    <dsp:sp modelId="{4720CE0F-6086-4FBE-8203-02C9C18DC8C8}">
      <dsp:nvSpPr>
        <dsp:cNvPr id="0" name=""/>
        <dsp:cNvSpPr/>
      </dsp:nvSpPr>
      <dsp:spPr>
        <a:xfrm>
          <a:off x="4039633" y="1546090"/>
          <a:ext cx="2816211" cy="922292"/>
        </a:xfrm>
        <a:prstGeom prst="roundRect">
          <a:avLst>
            <a:gd name="adj" fmla="val 10000"/>
          </a:avLst>
        </a:prstGeom>
        <a:solidFill>
          <a:srgbClr val="F79646">
            <a:lumMod val="20000"/>
            <a:lumOff val="80000"/>
          </a:srgbClr>
        </a:solidFill>
        <a:ln w="25400" cap="flat" cmpd="sng" algn="ctr">
          <a:solidFill>
            <a:srgbClr val="F7964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b="1" kern="1200" dirty="0">
              <a:solidFill>
                <a:srgbClr val="F79646">
                  <a:lumMod val="50000"/>
                </a:srgbClr>
              </a:solidFill>
              <a:latin typeface="Calibri"/>
              <a:ea typeface="+mn-ea"/>
              <a:cs typeface="+mn-cs"/>
            </a:rPr>
            <a:t>Application des règlements pour les droits en cours au 31/12/2020 tant que perdure une situation à cheval entre la France et le Royaume-Uni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b="1" kern="1200" dirty="0">
              <a:solidFill>
                <a:srgbClr val="F79646">
                  <a:lumMod val="50000"/>
                </a:srgbClr>
              </a:solidFill>
              <a:latin typeface="Calibri"/>
              <a:ea typeface="+mn-ea"/>
              <a:cs typeface="+mn-cs"/>
            </a:rPr>
            <a:t>Toute ouverture de droit aux prestations à compter du 01/01/2021 est soumise à la législation française</a:t>
          </a:r>
        </a:p>
      </dsp:txBody>
      <dsp:txXfrm>
        <a:off x="4066646" y="1573103"/>
        <a:ext cx="2762185" cy="868266"/>
      </dsp:txXfrm>
    </dsp:sp>
    <dsp:sp modelId="{9F715E3F-DEE5-473B-8560-021EFDD10F91}">
      <dsp:nvSpPr>
        <dsp:cNvPr id="0" name=""/>
        <dsp:cNvSpPr/>
      </dsp:nvSpPr>
      <dsp:spPr>
        <a:xfrm>
          <a:off x="5834" y="2990615"/>
          <a:ext cx="1440642" cy="720321"/>
        </a:xfrm>
        <a:prstGeom prst="roundRect">
          <a:avLst>
            <a:gd name="adj" fmla="val 10000"/>
          </a:avLst>
        </a:prstGeom>
        <a:solidFill>
          <a:prstClr val="white">
            <a:lumMod val="95000"/>
          </a:prstClr>
        </a:solidFill>
        <a:ln w="25400" cap="flat" cmpd="sng" algn="ctr">
          <a:solidFill>
            <a:srgbClr val="F7964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b="1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Lorsque l’application des règlements n’est basée que sur l’attribution d’une pension française ou britannique</a:t>
          </a:r>
        </a:p>
      </dsp:txBody>
      <dsp:txXfrm>
        <a:off x="26931" y="3011712"/>
        <a:ext cx="1398448" cy="678127"/>
      </dsp:txXfrm>
    </dsp:sp>
    <dsp:sp modelId="{F33A30D2-89BB-4E8D-B945-896E4528D053}">
      <dsp:nvSpPr>
        <dsp:cNvPr id="0" name=""/>
        <dsp:cNvSpPr/>
      </dsp:nvSpPr>
      <dsp:spPr>
        <a:xfrm rot="19457599">
          <a:off x="1379773" y="3132291"/>
          <a:ext cx="709662" cy="22785"/>
        </a:xfrm>
        <a:custGeom>
          <a:avLst/>
          <a:gdLst/>
          <a:ahLst/>
          <a:cxnLst/>
          <a:rect l="0" t="0" r="0" b="0"/>
          <a:pathLst>
            <a:path>
              <a:moveTo>
                <a:pt x="0" y="11392"/>
              </a:moveTo>
              <a:lnTo>
                <a:pt x="709662" y="11392"/>
              </a:lnTo>
            </a:path>
          </a:pathLst>
        </a:custGeom>
        <a:noFill/>
        <a:ln w="19050" cap="flat" cmpd="sng" algn="ctr">
          <a:solidFill>
            <a:srgbClr val="F79646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</dsp:txBody>
      <dsp:txXfrm>
        <a:off x="1716863" y="3125942"/>
        <a:ext cx="35483" cy="35483"/>
      </dsp:txXfrm>
    </dsp:sp>
    <dsp:sp modelId="{9DED74B7-0937-4125-8B57-8DF064885B5D}">
      <dsp:nvSpPr>
        <dsp:cNvPr id="0" name=""/>
        <dsp:cNvSpPr/>
      </dsp:nvSpPr>
      <dsp:spPr>
        <a:xfrm>
          <a:off x="2022733" y="2576430"/>
          <a:ext cx="1440642" cy="720321"/>
        </a:xfrm>
        <a:prstGeom prst="roundRect">
          <a:avLst>
            <a:gd name="adj" fmla="val 10000"/>
          </a:avLst>
        </a:prstGeom>
        <a:solidFill>
          <a:prstClr val="white">
            <a:lumMod val="95000"/>
          </a:prstClr>
        </a:solidFill>
        <a:ln w="25400" cap="flat" cmpd="sng" algn="ctr">
          <a:solidFill>
            <a:srgbClr val="F7964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b="1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La pension a été attribuée au titre d'activités effectuées (au moins en partie) avant le 31/12/2020</a:t>
          </a:r>
        </a:p>
      </dsp:txBody>
      <dsp:txXfrm>
        <a:off x="2043830" y="2597527"/>
        <a:ext cx="1398448" cy="678127"/>
      </dsp:txXfrm>
    </dsp:sp>
    <dsp:sp modelId="{7852482D-5D06-4192-AECA-D8AA7F9496A4}">
      <dsp:nvSpPr>
        <dsp:cNvPr id="0" name=""/>
        <dsp:cNvSpPr/>
      </dsp:nvSpPr>
      <dsp:spPr>
        <a:xfrm>
          <a:off x="3463376" y="2925198"/>
          <a:ext cx="576257" cy="22785"/>
        </a:xfrm>
        <a:custGeom>
          <a:avLst/>
          <a:gdLst/>
          <a:ahLst/>
          <a:cxnLst/>
          <a:rect l="0" t="0" r="0" b="0"/>
          <a:pathLst>
            <a:path>
              <a:moveTo>
                <a:pt x="0" y="11392"/>
              </a:moveTo>
              <a:lnTo>
                <a:pt x="576257" y="11392"/>
              </a:lnTo>
            </a:path>
          </a:pathLst>
        </a:custGeom>
        <a:noFill/>
        <a:ln w="19050" cap="flat" cmpd="sng" algn="ctr">
          <a:solidFill>
            <a:srgbClr val="F79646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</dsp:txBody>
      <dsp:txXfrm>
        <a:off x="3737098" y="2922185"/>
        <a:ext cx="28812" cy="28812"/>
      </dsp:txXfrm>
    </dsp:sp>
    <dsp:sp modelId="{538B8F14-1112-4581-BA42-A43ED7E47965}">
      <dsp:nvSpPr>
        <dsp:cNvPr id="0" name=""/>
        <dsp:cNvSpPr/>
      </dsp:nvSpPr>
      <dsp:spPr>
        <a:xfrm>
          <a:off x="4039633" y="2576430"/>
          <a:ext cx="2815202" cy="720321"/>
        </a:xfrm>
        <a:prstGeom prst="roundRect">
          <a:avLst>
            <a:gd name="adj" fmla="val 10000"/>
          </a:avLst>
        </a:prstGeom>
        <a:solidFill>
          <a:srgbClr val="F79646">
            <a:lumMod val="20000"/>
            <a:lumOff val="80000"/>
          </a:srgbClr>
        </a:solidFill>
        <a:ln w="25400" cap="flat" cmpd="sng" algn="ctr">
          <a:solidFill>
            <a:srgbClr val="F7964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b="1" kern="1200" dirty="0">
              <a:solidFill>
                <a:srgbClr val="F79646">
                  <a:lumMod val="50000"/>
                </a:srgbClr>
              </a:solidFill>
              <a:latin typeface="Calibri"/>
              <a:ea typeface="+mn-ea"/>
              <a:cs typeface="+mn-cs"/>
            </a:rPr>
            <a:t>Application des règlements européens</a:t>
          </a:r>
        </a:p>
      </dsp:txBody>
      <dsp:txXfrm>
        <a:off x="4060730" y="2597527"/>
        <a:ext cx="2773008" cy="678127"/>
      </dsp:txXfrm>
    </dsp:sp>
    <dsp:sp modelId="{1A346E71-C786-4FDC-983A-ED1E4145D3EF}">
      <dsp:nvSpPr>
        <dsp:cNvPr id="0" name=""/>
        <dsp:cNvSpPr/>
      </dsp:nvSpPr>
      <dsp:spPr>
        <a:xfrm rot="2142401">
          <a:off x="1379773" y="3546475"/>
          <a:ext cx="709662" cy="22785"/>
        </a:xfrm>
        <a:custGeom>
          <a:avLst/>
          <a:gdLst/>
          <a:ahLst/>
          <a:cxnLst/>
          <a:rect l="0" t="0" r="0" b="0"/>
          <a:pathLst>
            <a:path>
              <a:moveTo>
                <a:pt x="0" y="11392"/>
              </a:moveTo>
              <a:lnTo>
                <a:pt x="709662" y="11392"/>
              </a:lnTo>
            </a:path>
          </a:pathLst>
        </a:custGeom>
        <a:noFill/>
        <a:ln w="19050" cap="flat" cmpd="sng" algn="ctr">
          <a:solidFill>
            <a:srgbClr val="F79646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</dsp:txBody>
      <dsp:txXfrm>
        <a:off x="1716863" y="3540127"/>
        <a:ext cx="35483" cy="35483"/>
      </dsp:txXfrm>
    </dsp:sp>
    <dsp:sp modelId="{C17900CE-1577-4F6D-804B-495D6DAEE94E}">
      <dsp:nvSpPr>
        <dsp:cNvPr id="0" name=""/>
        <dsp:cNvSpPr/>
      </dsp:nvSpPr>
      <dsp:spPr>
        <a:xfrm>
          <a:off x="2022733" y="3404800"/>
          <a:ext cx="1440642" cy="720321"/>
        </a:xfrm>
        <a:prstGeom prst="roundRect">
          <a:avLst>
            <a:gd name="adj" fmla="val 10000"/>
          </a:avLst>
        </a:prstGeom>
        <a:solidFill>
          <a:prstClr val="white">
            <a:lumMod val="95000"/>
          </a:prstClr>
        </a:solidFill>
        <a:ln w="25400" cap="flat" cmpd="sng" algn="ctr">
          <a:solidFill>
            <a:srgbClr val="F7964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b="1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A défaut</a:t>
          </a:r>
        </a:p>
      </dsp:txBody>
      <dsp:txXfrm>
        <a:off x="2043830" y="3425897"/>
        <a:ext cx="1398448" cy="678127"/>
      </dsp:txXfrm>
    </dsp:sp>
    <dsp:sp modelId="{283C5F6A-C7CB-4B71-8CA7-1EBB5B8B032C}">
      <dsp:nvSpPr>
        <dsp:cNvPr id="0" name=""/>
        <dsp:cNvSpPr/>
      </dsp:nvSpPr>
      <dsp:spPr>
        <a:xfrm>
          <a:off x="5834" y="4233169"/>
          <a:ext cx="1440642" cy="720321"/>
        </a:xfrm>
        <a:prstGeom prst="roundRect">
          <a:avLst>
            <a:gd name="adj" fmla="val 10000"/>
          </a:avLst>
        </a:prstGeom>
        <a:solidFill>
          <a:prstClr val="white">
            <a:lumMod val="95000"/>
          </a:prstClr>
        </a:solidFill>
        <a:ln w="25400" cap="flat" cmpd="sng" algn="ctr">
          <a:solidFill>
            <a:srgbClr val="F7964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b="1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Toute autre situation</a:t>
          </a:r>
        </a:p>
      </dsp:txBody>
      <dsp:txXfrm>
        <a:off x="26931" y="4254266"/>
        <a:ext cx="1398448" cy="678127"/>
      </dsp:txXfrm>
    </dsp:sp>
    <dsp:sp modelId="{554DD4E3-BF6C-40E2-9819-FEC211D0EA22}">
      <dsp:nvSpPr>
        <dsp:cNvPr id="0" name=""/>
        <dsp:cNvSpPr/>
      </dsp:nvSpPr>
      <dsp:spPr>
        <a:xfrm>
          <a:off x="1446476" y="4581937"/>
          <a:ext cx="2582337" cy="22785"/>
        </a:xfrm>
        <a:custGeom>
          <a:avLst/>
          <a:gdLst/>
          <a:ahLst/>
          <a:cxnLst/>
          <a:rect l="0" t="0" r="0" b="0"/>
          <a:pathLst>
            <a:path>
              <a:moveTo>
                <a:pt x="0" y="11392"/>
              </a:moveTo>
              <a:lnTo>
                <a:pt x="2582337" y="11392"/>
              </a:lnTo>
            </a:path>
          </a:pathLst>
        </a:custGeom>
        <a:noFill/>
        <a:ln w="19050" cap="flat" cmpd="sng" algn="ctr">
          <a:solidFill>
            <a:srgbClr val="F79646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</dsp:txBody>
      <dsp:txXfrm>
        <a:off x="2673087" y="4528772"/>
        <a:ext cx="129116" cy="129116"/>
      </dsp:txXfrm>
    </dsp:sp>
    <dsp:sp modelId="{15E5FB6D-63CD-4980-8221-BFB5E57C6D3F}">
      <dsp:nvSpPr>
        <dsp:cNvPr id="0" name=""/>
        <dsp:cNvSpPr/>
      </dsp:nvSpPr>
      <dsp:spPr>
        <a:xfrm>
          <a:off x="4028814" y="4233169"/>
          <a:ext cx="2815202" cy="720321"/>
        </a:xfrm>
        <a:prstGeom prst="roundRect">
          <a:avLst>
            <a:gd name="adj" fmla="val 10000"/>
          </a:avLst>
        </a:prstGeom>
        <a:solidFill>
          <a:srgbClr val="F79646">
            <a:lumMod val="20000"/>
            <a:lumOff val="80000"/>
          </a:srgbClr>
        </a:solidFill>
        <a:ln w="25400" cap="flat" cmpd="sng" algn="ctr">
          <a:solidFill>
            <a:srgbClr val="F7964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900" b="1" kern="1200" dirty="0">
              <a:solidFill>
                <a:srgbClr val="F79646">
                  <a:lumMod val="50000"/>
                </a:srgbClr>
              </a:solidFill>
              <a:latin typeface="Calibri"/>
              <a:ea typeface="+mn-ea"/>
              <a:cs typeface="+mn-cs"/>
            </a:rPr>
            <a:t>Application de la légalisation française</a:t>
          </a:r>
        </a:p>
      </dsp:txBody>
      <dsp:txXfrm>
        <a:off x="4049911" y="4254266"/>
        <a:ext cx="2773008" cy="6781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25F3B9D-E834-4D3E-8A05-679CB353B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910ED-47CF-4D6D-985F-6384B26563F2}" type="datetime1">
              <a:rPr lang="fr-FR"/>
              <a:pPr>
                <a:defRPr/>
              </a:pPr>
              <a:t>11/12/2022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085698A-353C-4331-8257-D3E40CD5A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2C247B-19E8-4FA9-8D46-A40D1D87E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133927-A4AB-4966-AA21-5150A992FF67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0674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23C9526-F1B9-48AA-A2F6-B74973583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E7B5C-CAC1-4FE1-9CDE-4982D8126323}" type="datetime1">
              <a:rPr lang="fr-FR"/>
              <a:pPr>
                <a:defRPr/>
              </a:pPr>
              <a:t>11/12/2022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1F40005-0B7C-498B-865D-039C74DBC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99E64D7-DC8D-4A21-B66B-28B578DEB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0B5D6C-5F51-4842-86F9-3A96689F0128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8416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1B4B4F3-A486-4565-AC8B-EFF172EC0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AB704-E07B-499C-BF82-B1D9A9055F6C}" type="datetime1">
              <a:rPr lang="fr-FR"/>
              <a:pPr>
                <a:defRPr/>
              </a:pPr>
              <a:t>11/12/2022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F1E4553-558D-4D40-96DE-3D22C7CFE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2C19A69-2C8B-4776-8A89-C19E495C7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5C519E-63AF-4C0C-99B4-D5D629833161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2574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E7AA192-8354-4EF9-98D2-EC0A269E6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313D9-2B9A-436F-A1E8-0F9A654D99B9}" type="datetime1">
              <a:rPr lang="fr-FR"/>
              <a:pPr>
                <a:defRPr/>
              </a:pPr>
              <a:t>11/12/2022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83D3F2E-91F0-47C6-9D67-5DC7DE5EC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958DED6-37C1-4A3D-B013-8434CF281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26F167-6D96-4C53-B51C-7FA22B777D53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12753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0233BED-6578-4425-B75A-F6C9137E2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787F5-F915-4AF1-A75B-6FCAB36621E1}" type="datetime1">
              <a:rPr lang="fr-FR"/>
              <a:pPr>
                <a:defRPr/>
              </a:pPr>
              <a:t>11/12/2022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8A91F6A-6E9C-4308-8377-23E3CAD55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F251B52-1750-45E1-9466-585854473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37CA2-0B35-460A-B570-FF29A27F803B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67980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DC9C2C46-A1C3-4115-A932-75F8E9A23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594D4-9858-4621-BD4F-4C5D62135E71}" type="datetime1">
              <a:rPr lang="fr-FR"/>
              <a:pPr>
                <a:defRPr/>
              </a:pPr>
              <a:t>11/12/2022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EB0CDBE0-5D9D-49A0-B03A-AA718C891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DFB14878-541B-4BA5-8C6D-55DFED364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B0174A-D9BB-4E2A-9FB0-A5D7FAE4AEDA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2785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CCFEBC2F-F4CC-4136-BA12-5FC8295A0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8990B-13CC-4E56-95C7-7949D730EBB9}" type="datetime1">
              <a:rPr lang="fr-FR"/>
              <a:pPr>
                <a:defRPr/>
              </a:pPr>
              <a:t>11/12/2022</a:t>
            </a:fld>
            <a:endParaRPr lang="fr-FR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6F540259-33D7-4C70-98DE-944EEAD79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0968A0AE-B98E-4B2F-8763-60966E0BE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3794C7-7236-43CC-980D-318742A5EB9B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29998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CA5252DB-EDCC-4E72-B9DA-1DF6A867A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70E8-B616-466B-9B67-644A97920721}" type="datetime1">
              <a:rPr lang="fr-FR"/>
              <a:pPr>
                <a:defRPr/>
              </a:pPr>
              <a:t>11/12/2022</a:t>
            </a:fld>
            <a:endParaRPr lang="fr-FR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79FF7A6C-4405-47C3-BA35-1C4D40AF6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0E90615B-A312-4CEA-90DC-651C93A19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4F1E01-6662-4C4A-97DA-4CFE183768A6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17473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>
            <a:extLst>
              <a:ext uri="{FF2B5EF4-FFF2-40B4-BE49-F238E27FC236}">
                <a16:creationId xmlns:a16="http://schemas.microsoft.com/office/drawing/2014/main" id="{77725EBC-9764-4F90-8FB2-D88359900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AAF7F-E0F4-43D6-ADE5-34F4FFE7AB47}" type="datetime1">
              <a:rPr lang="fr-FR"/>
              <a:pPr>
                <a:defRPr/>
              </a:pPr>
              <a:t>11/12/2022</a:t>
            </a:fld>
            <a:endParaRPr lang="fr-FR"/>
          </a:p>
        </p:txBody>
      </p:sp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id="{9545C2C2-435C-44F3-88AB-2B52310A5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>
            <a:extLst>
              <a:ext uri="{FF2B5EF4-FFF2-40B4-BE49-F238E27FC236}">
                <a16:creationId xmlns:a16="http://schemas.microsoft.com/office/drawing/2014/main" id="{BF6BAA02-138A-4F16-BB16-6504555E5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6A949-089F-4561-842F-71CB72502407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7203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6EBA5409-C0D4-4438-AB3D-150085B94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01D04-8677-4272-B803-ADB869A644DC}" type="datetime1">
              <a:rPr lang="fr-FR"/>
              <a:pPr>
                <a:defRPr/>
              </a:pPr>
              <a:t>11/12/2022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88541637-5341-452F-84A8-06F55725A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1D58B76A-67B1-46F3-B747-460C5E125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97D105-E443-42D9-A6A1-35796AE1FAB8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3997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E01E2AB5-8DBF-4745-BC5E-F14F0CB63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8B796-96D5-403E-98BC-0F62ABB302EC}" type="datetime1">
              <a:rPr lang="fr-FR"/>
              <a:pPr>
                <a:defRPr/>
              </a:pPr>
              <a:t>11/12/2022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BDBE7C3D-28AB-4158-9BB5-5F4C1D0C5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99D1E4D8-9819-4A29-8CE3-1F2F05D35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866438-9EC5-491D-961C-0A012D0C29EB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29984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/>
            </a:gs>
            <a:gs pos="50999">
              <a:srgbClr val="FFFFFF"/>
            </a:gs>
            <a:gs pos="80000">
              <a:srgbClr val="C6D9F1"/>
            </a:gs>
            <a:gs pos="100000">
              <a:srgbClr val="FAC09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>
            <a:extLst>
              <a:ext uri="{FF2B5EF4-FFF2-40B4-BE49-F238E27FC236}">
                <a16:creationId xmlns:a16="http://schemas.microsoft.com/office/drawing/2014/main" id="{970091B4-A503-4C15-A70D-FDE98DDEA6E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style du titre</a:t>
            </a:r>
          </a:p>
        </p:txBody>
      </p:sp>
      <p:sp>
        <p:nvSpPr>
          <p:cNvPr id="1027" name="Espace réservé du texte 2">
            <a:extLst>
              <a:ext uri="{FF2B5EF4-FFF2-40B4-BE49-F238E27FC236}">
                <a16:creationId xmlns:a16="http://schemas.microsoft.com/office/drawing/2014/main" id="{AC243CCF-2C76-47D2-95B8-F6E350A6F7B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16FC245-D01E-4595-A9EB-219ED46D05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4CD8DE8A-6385-4E80-9749-FF7F12F02912}" type="datetime1">
              <a:rPr lang="fr-FR"/>
              <a:pPr>
                <a:defRPr/>
              </a:pPr>
              <a:t>11/12/2022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36FA4E6-52C9-4DAC-89FE-90460E8D04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610EFF5-4CAC-4C85-B2B4-921154E1FA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AB93247-6DC5-4085-8B17-EC16E9BDFAD4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14306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4.pn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1.xml"/><Relationship Id="rId7" Type="http://schemas.openxmlformats.org/officeDocument/2006/relationships/slide" Target="slide3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slide" Target="slide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diagramLayout" Target="../diagrams/layout2.xml"/><Relationship Id="rId7" Type="http://schemas.openxmlformats.org/officeDocument/2006/relationships/slide" Target="slide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10" Type="http://schemas.openxmlformats.org/officeDocument/2006/relationships/slide" Target="slide1.xml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1" name="Image 2070" descr="Une image contenant carte&#10;&#10;Description générée automatiquement">
            <a:extLst>
              <a:ext uri="{FF2B5EF4-FFF2-40B4-BE49-F238E27FC236}">
                <a16:creationId xmlns:a16="http://schemas.microsoft.com/office/drawing/2014/main" id="{008F2AE1-4708-4213-A5E5-F2C94F693027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552" y="1687933"/>
            <a:ext cx="4978822" cy="376114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1" name="Rectangle 40">
            <a:extLst>
              <a:ext uri="{FF2B5EF4-FFF2-40B4-BE49-F238E27FC236}">
                <a16:creationId xmlns:a16="http://schemas.microsoft.com/office/drawing/2014/main" id="{9DC43A91-92C8-4CA3-84D9-74E62277803F}"/>
              </a:ext>
            </a:extLst>
          </p:cNvPr>
          <p:cNvSpPr/>
          <p:nvPr/>
        </p:nvSpPr>
        <p:spPr>
          <a:xfrm>
            <a:off x="6758474" y="3698965"/>
            <a:ext cx="2618792" cy="16320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fr-FR" sz="1400" b="1" dirty="0"/>
              <a:t>Signification des images utilisées</a:t>
            </a:r>
          </a:p>
          <a:p>
            <a:endParaRPr lang="fr-FR" sz="1400" dirty="0"/>
          </a:p>
          <a:p>
            <a:r>
              <a:rPr lang="fr-FR" sz="1400" dirty="0"/>
              <a:t>Liens vers @doc Ms</a:t>
            </a:r>
          </a:p>
          <a:p>
            <a:r>
              <a:rPr lang="fr-FR" sz="1400" dirty="0"/>
              <a:t>pour plus de précisions</a:t>
            </a:r>
          </a:p>
          <a:p>
            <a:endParaRPr lang="fr-FR" sz="1400" dirty="0"/>
          </a:p>
          <a:p>
            <a:r>
              <a:rPr lang="fr-FR" sz="1400" dirty="0"/>
              <a:t>Bouton activable</a:t>
            </a:r>
          </a:p>
          <a:p>
            <a:r>
              <a:rPr lang="fr-FR" sz="1400" dirty="0"/>
              <a:t>Pour naviguer</a:t>
            </a:r>
          </a:p>
        </p:txBody>
      </p:sp>
      <p:sp>
        <p:nvSpPr>
          <p:cNvPr id="12" name="Rectangle : avec coins rognés en diagonale 11">
            <a:hlinkClick r:id="rId3" action="ppaction://hlinksldjump"/>
            <a:extLst>
              <a:ext uri="{FF2B5EF4-FFF2-40B4-BE49-F238E27FC236}">
                <a16:creationId xmlns:a16="http://schemas.microsoft.com/office/drawing/2014/main" id="{E338FC40-0778-4316-9DC0-2CD625BEC35C}"/>
              </a:ext>
            </a:extLst>
          </p:cNvPr>
          <p:cNvSpPr/>
          <p:nvPr/>
        </p:nvSpPr>
        <p:spPr>
          <a:xfrm>
            <a:off x="6035061" y="1746664"/>
            <a:ext cx="5365101" cy="725452"/>
          </a:xfrm>
          <a:prstGeom prst="snip2Diag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/>
              <a:t>L’examen de la régularité de séjour</a:t>
            </a:r>
          </a:p>
        </p:txBody>
      </p:sp>
      <p:sp>
        <p:nvSpPr>
          <p:cNvPr id="13" name="Rectangle : avec coins rognés en diagonale 12">
            <a:hlinkClick r:id="rId4" action="ppaction://hlinksldjump"/>
            <a:extLst>
              <a:ext uri="{FF2B5EF4-FFF2-40B4-BE49-F238E27FC236}">
                <a16:creationId xmlns:a16="http://schemas.microsoft.com/office/drawing/2014/main" id="{850DD632-05A8-4044-A039-A8EA7DFD7551}"/>
              </a:ext>
            </a:extLst>
          </p:cNvPr>
          <p:cNvSpPr/>
          <p:nvPr/>
        </p:nvSpPr>
        <p:spPr>
          <a:xfrm>
            <a:off x="6035061" y="2552207"/>
            <a:ext cx="5365101" cy="725452"/>
          </a:xfrm>
          <a:prstGeom prst="snip2Diag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/>
              <a:t>L’application des règlements européens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4878A068-4022-4545-B1F4-E5A84724B49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4769" y="4675382"/>
            <a:ext cx="723900" cy="65314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cxnSp>
        <p:nvCxnSpPr>
          <p:cNvPr id="22" name="Connecteur : en arc 21">
            <a:extLst>
              <a:ext uri="{FF2B5EF4-FFF2-40B4-BE49-F238E27FC236}">
                <a16:creationId xmlns:a16="http://schemas.microsoft.com/office/drawing/2014/main" id="{98BDD817-8257-4A31-8D32-0AE1B2C1AF29}"/>
              </a:ext>
            </a:extLst>
          </p:cNvPr>
          <p:cNvCxnSpPr>
            <a:cxnSpLocks/>
            <a:stCxn id="15" idx="3"/>
            <a:endCxn id="13" idx="0"/>
          </p:cNvCxnSpPr>
          <p:nvPr/>
        </p:nvCxnSpPr>
        <p:spPr>
          <a:xfrm flipV="1">
            <a:off x="9328669" y="2914933"/>
            <a:ext cx="2071493" cy="2087021"/>
          </a:xfrm>
          <a:prstGeom prst="curvedConnector3">
            <a:avLst>
              <a:gd name="adj1" fmla="val 111036"/>
            </a:avLst>
          </a:prstGeom>
          <a:ln w="31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 : en arc 22">
            <a:extLst>
              <a:ext uri="{FF2B5EF4-FFF2-40B4-BE49-F238E27FC236}">
                <a16:creationId xmlns:a16="http://schemas.microsoft.com/office/drawing/2014/main" id="{3987446E-DAF3-437A-9A3D-28DC491058B1}"/>
              </a:ext>
            </a:extLst>
          </p:cNvPr>
          <p:cNvCxnSpPr>
            <a:cxnSpLocks/>
            <a:stCxn id="15" idx="3"/>
            <a:endCxn id="12" idx="0"/>
          </p:cNvCxnSpPr>
          <p:nvPr/>
        </p:nvCxnSpPr>
        <p:spPr>
          <a:xfrm flipV="1">
            <a:off x="9328669" y="2109390"/>
            <a:ext cx="2071493" cy="2892564"/>
          </a:xfrm>
          <a:prstGeom prst="curvedConnector3">
            <a:avLst>
              <a:gd name="adj1" fmla="val 111036"/>
            </a:avLst>
          </a:prstGeom>
          <a:ln w="31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4BAA2395-DDB8-43F7-8902-64C9F1BAEE79}"/>
              </a:ext>
            </a:extLst>
          </p:cNvPr>
          <p:cNvSpPr/>
          <p:nvPr/>
        </p:nvSpPr>
        <p:spPr>
          <a:xfrm>
            <a:off x="1116013" y="115888"/>
            <a:ext cx="10367961" cy="1058862"/>
          </a:xfrm>
          <a:prstGeom prst="rect">
            <a:avLst/>
          </a:prstGeom>
          <a:gradFill rotWithShape="1">
            <a:gsLst>
              <a:gs pos="0">
                <a:srgbClr val="4F81BD">
                  <a:lumMod val="60000"/>
                  <a:lumOff val="40000"/>
                </a:srgbClr>
              </a:gs>
              <a:gs pos="80000">
                <a:srgbClr val="4F81BD">
                  <a:lumMod val="40000"/>
                  <a:lumOff val="60000"/>
                </a:srgbClr>
              </a:gs>
              <a:gs pos="100000">
                <a:srgbClr val="4F81BD">
                  <a:lumMod val="20000"/>
                  <a:lumOff val="80000"/>
                </a:srgbClr>
              </a:gs>
            </a:gsLst>
            <a:lin ang="16200000" scaled="0"/>
          </a:gra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marL="0" marR="0" lvl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3200" b="1" kern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Le Brexit</a:t>
            </a:r>
            <a:br>
              <a:rPr kumimoji="0" lang="fr-FR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</a:b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srgbClr val="F79646">
                  <a:lumMod val="40000"/>
                  <a:lumOff val="6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5" name="Picture 37">
            <a:extLst>
              <a:ext uri="{FF2B5EF4-FFF2-40B4-BE49-F238E27FC236}">
                <a16:creationId xmlns:a16="http://schemas.microsoft.com/office/drawing/2014/main" id="{858FBCE8-912D-4A6B-9819-7C7AFBAC68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" y="49213"/>
            <a:ext cx="892175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EE50C91A-7B23-445D-A180-00BD54058E7A}"/>
              </a:ext>
            </a:extLst>
          </p:cNvPr>
          <p:cNvSpPr/>
          <p:nvPr/>
        </p:nvSpPr>
        <p:spPr>
          <a:xfrm>
            <a:off x="71438" y="5844170"/>
            <a:ext cx="6690631" cy="897942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80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2000" b="1" dirty="0">
                <a:solidFill>
                  <a:schemeClr val="bg1"/>
                </a:solidFill>
              </a:rPr>
              <a:t>La direction des politiques familiale et sociale</a:t>
            </a:r>
          </a:p>
          <a:p>
            <a:pPr algn="ctr">
              <a:defRPr/>
            </a:pPr>
            <a:r>
              <a:rPr lang="fr-FR" sz="1400" b="1" dirty="0">
                <a:solidFill>
                  <a:schemeClr val="bg1"/>
                </a:solidFill>
              </a:rPr>
              <a:t>Département enfance jeunesse et parentalité</a:t>
            </a:r>
          </a:p>
          <a:p>
            <a:pPr algn="ctr">
              <a:defRPr/>
            </a:pPr>
            <a:r>
              <a:rPr lang="fr-FR" sz="1400" b="1" dirty="0">
                <a:solidFill>
                  <a:schemeClr val="bg1"/>
                </a:solidFill>
              </a:rPr>
              <a:t>Département ingénierie des échanges et prestations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BFE6C79-87A3-4672-8CBD-156CB5CFEE20}"/>
              </a:ext>
            </a:extLst>
          </p:cNvPr>
          <p:cNvSpPr/>
          <p:nvPr/>
        </p:nvSpPr>
        <p:spPr>
          <a:xfrm>
            <a:off x="9901853" y="5844170"/>
            <a:ext cx="2210772" cy="897942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80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400" b="1" dirty="0">
                <a:solidFill>
                  <a:schemeClr val="bg1"/>
                </a:solidFill>
              </a:rPr>
              <a:t>Version du 19/01/2021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B42A915-2798-4FBC-8588-39D5590B61A2}"/>
              </a:ext>
            </a:extLst>
          </p:cNvPr>
          <p:cNvSpPr/>
          <p:nvPr/>
        </p:nvSpPr>
        <p:spPr>
          <a:xfrm>
            <a:off x="6867331" y="5844170"/>
            <a:ext cx="2929812" cy="897942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80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400" b="1" dirty="0">
                <a:solidFill>
                  <a:schemeClr val="bg1"/>
                </a:solidFill>
              </a:rPr>
              <a:t>Marie Sainte Fare</a:t>
            </a:r>
          </a:p>
          <a:p>
            <a:pPr algn="ctr">
              <a:defRPr/>
            </a:pPr>
            <a:r>
              <a:rPr lang="fr-FR" sz="1400" b="1" dirty="0">
                <a:solidFill>
                  <a:schemeClr val="bg1"/>
                </a:solidFill>
              </a:rPr>
              <a:t>Bruno Blanc</a:t>
            </a:r>
          </a:p>
        </p:txBody>
      </p:sp>
      <p:sp>
        <p:nvSpPr>
          <p:cNvPr id="30" name="Espace réservé du numéro de diapositive 10">
            <a:extLst>
              <a:ext uri="{FF2B5EF4-FFF2-40B4-BE49-F238E27FC236}">
                <a16:creationId xmlns:a16="http://schemas.microsoft.com/office/drawing/2014/main" id="{4DFB0479-9F37-4C34-956D-297D90AAD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09388" y="115888"/>
            <a:ext cx="503237" cy="1058862"/>
          </a:xfr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80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fld id="{4A050C67-2E17-4BF8-BC4E-F8FF656B8B94}" type="slidenum">
              <a:rPr lang="fr-FR" altLang="fr-FR" sz="3200" b="1" smtClean="0">
                <a:solidFill>
                  <a:schemeClr val="bg1"/>
                </a:solidFill>
              </a:rPr>
              <a:t>1</a:t>
            </a:fld>
            <a:endParaRPr lang="fr-FR" altLang="fr-FR" sz="3200" b="1" dirty="0">
              <a:solidFill>
                <a:schemeClr val="bg1"/>
              </a:solidFill>
            </a:endParaRPr>
          </a:p>
        </p:txBody>
      </p:sp>
      <p:pic>
        <p:nvPicPr>
          <p:cNvPr id="32" name="Image 31">
            <a:extLst>
              <a:ext uri="{FF2B5EF4-FFF2-40B4-BE49-F238E27FC236}">
                <a16:creationId xmlns:a16="http://schemas.microsoft.com/office/drawing/2014/main" id="{CBB8E366-75E5-4137-B0EC-0FBCF81E5DA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641600" y="3999820"/>
            <a:ext cx="650239" cy="645627"/>
          </a:xfrm>
          <a:prstGeom prst="rect">
            <a:avLst/>
          </a:prstGeom>
        </p:spPr>
      </p:pic>
      <p:sp>
        <p:nvSpPr>
          <p:cNvPr id="54" name="Espace réservé du numéro de diapositive 10">
            <a:hlinkClick r:id="" action="ppaction://noaction"/>
            <a:extLst>
              <a:ext uri="{FF2B5EF4-FFF2-40B4-BE49-F238E27FC236}">
                <a16:creationId xmlns:a16="http://schemas.microsoft.com/office/drawing/2014/main" id="{89D179A3-A032-43CA-BAAF-802E47085FE6}"/>
              </a:ext>
            </a:extLst>
          </p:cNvPr>
          <p:cNvSpPr txBox="1">
            <a:spLocks/>
          </p:cNvSpPr>
          <p:nvPr/>
        </p:nvSpPr>
        <p:spPr>
          <a:xfrm>
            <a:off x="10577740" y="4805584"/>
            <a:ext cx="1534885" cy="393728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80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algn="ctr">
              <a:defRPr sz="3200" b="1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fr-FR" altLang="fr-FR" sz="2000" dirty="0"/>
              <a:t>Quitter</a:t>
            </a:r>
          </a:p>
        </p:txBody>
      </p:sp>
      <p:cxnSp>
        <p:nvCxnSpPr>
          <p:cNvPr id="55" name="Connecteur : en arc 54">
            <a:extLst>
              <a:ext uri="{FF2B5EF4-FFF2-40B4-BE49-F238E27FC236}">
                <a16:creationId xmlns:a16="http://schemas.microsoft.com/office/drawing/2014/main" id="{E6E9414F-3CC1-487E-9E97-439DEEF6B6D2}"/>
              </a:ext>
            </a:extLst>
          </p:cNvPr>
          <p:cNvCxnSpPr>
            <a:cxnSpLocks/>
            <a:stCxn id="15" idx="3"/>
            <a:endCxn id="54" idx="1"/>
          </p:cNvCxnSpPr>
          <p:nvPr/>
        </p:nvCxnSpPr>
        <p:spPr>
          <a:xfrm>
            <a:off x="9328669" y="5001954"/>
            <a:ext cx="1249071" cy="494"/>
          </a:xfrm>
          <a:prstGeom prst="curvedConnector3">
            <a:avLst>
              <a:gd name="adj1" fmla="val 50000"/>
            </a:avLst>
          </a:prstGeom>
          <a:ln w="31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40C59BE8-9547-40F1-9112-5BCB7BF42BCF}"/>
              </a:ext>
            </a:extLst>
          </p:cNvPr>
          <p:cNvGrpSpPr/>
          <p:nvPr/>
        </p:nvGrpSpPr>
        <p:grpSpPr>
          <a:xfrm>
            <a:off x="1482319" y="50167"/>
            <a:ext cx="10583142" cy="6739003"/>
            <a:chOff x="2081517" y="479193"/>
            <a:chExt cx="10085302" cy="6237204"/>
          </a:xfrm>
        </p:grpSpPr>
        <p:graphicFrame>
          <p:nvGraphicFramePr>
            <p:cNvPr id="34" name="Diagramme 33">
              <a:extLst>
                <a:ext uri="{FF2B5EF4-FFF2-40B4-BE49-F238E27FC236}">
                  <a16:creationId xmlns:a16="http://schemas.microsoft.com/office/drawing/2014/main" id="{B09A8F0F-EE97-4780-A7B9-DD70212ACE38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418208853"/>
                </p:ext>
              </p:extLst>
            </p:nvPr>
          </p:nvGraphicFramePr>
          <p:xfrm>
            <a:off x="2081517" y="479193"/>
            <a:ext cx="10085302" cy="623720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cxnSp>
          <p:nvCxnSpPr>
            <p:cNvPr id="35" name="Connecteur droit avec flèche 34">
              <a:extLst>
                <a:ext uri="{FF2B5EF4-FFF2-40B4-BE49-F238E27FC236}">
                  <a16:creationId xmlns:a16="http://schemas.microsoft.com/office/drawing/2014/main" id="{057FF5B7-0F06-4FE1-9D8C-C4FE6A4869F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024143" y="2584899"/>
              <a:ext cx="515570" cy="977141"/>
            </a:xfrm>
            <a:prstGeom prst="straightConnector1">
              <a:avLst/>
            </a:prstGeom>
            <a:ln w="158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Espace réservé du numéro de diapositive 10">
            <a:hlinkClick r:id="" action="ppaction://noaction"/>
            <a:extLst>
              <a:ext uri="{FF2B5EF4-FFF2-40B4-BE49-F238E27FC236}">
                <a16:creationId xmlns:a16="http://schemas.microsoft.com/office/drawing/2014/main" id="{F5DDBD11-B7C8-4350-9B81-8E116DE6A0E6}"/>
              </a:ext>
            </a:extLst>
          </p:cNvPr>
          <p:cNvSpPr txBox="1">
            <a:spLocks/>
          </p:cNvSpPr>
          <p:nvPr/>
        </p:nvSpPr>
        <p:spPr>
          <a:xfrm>
            <a:off x="10591481" y="1164053"/>
            <a:ext cx="1534885" cy="393728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80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algn="ctr">
              <a:defRPr sz="3200" b="1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fr-FR" altLang="fr-FR" sz="2000" dirty="0"/>
              <a:t>Quitter</a:t>
            </a:r>
          </a:p>
        </p:txBody>
      </p:sp>
      <p:sp>
        <p:nvSpPr>
          <p:cNvPr id="36" name="Titre 1">
            <a:extLst>
              <a:ext uri="{FF2B5EF4-FFF2-40B4-BE49-F238E27FC236}">
                <a16:creationId xmlns:a16="http://schemas.microsoft.com/office/drawing/2014/main" id="{8476F969-6199-40B1-B2C8-C37EF32D7F05}"/>
              </a:ext>
            </a:extLst>
          </p:cNvPr>
          <p:cNvSpPr txBox="1">
            <a:spLocks/>
          </p:cNvSpPr>
          <p:nvPr/>
        </p:nvSpPr>
        <p:spPr>
          <a:xfrm>
            <a:off x="23898" y="5384800"/>
            <a:ext cx="4314422" cy="14427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r>
              <a:rPr lang="fr-FR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Lorsqu’il est fait ici de la condition de résidence en France avant le 1er janvier 2021 dans ce document, il est entendu :</a:t>
            </a:r>
          </a:p>
          <a:p>
            <a:pPr marL="285750" indent="-28575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pour l'allocataire qu'il s'agit de sa résidence habituelle ou de son séjour principal</a:t>
            </a:r>
          </a:p>
          <a:p>
            <a:pPr marL="285750" indent="-28575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pour l'enfant de sa résidence habituelle</a:t>
            </a:r>
            <a:br>
              <a:rPr lang="fr-FR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 critère est donc rempli même si la personne a séjourné de manière temporaire à l'étranger à la fin de l'année 2020</a:t>
            </a:r>
            <a:endParaRPr lang="fr-F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9C7F8F7-1FE3-4C8E-80A1-78BAA05CE673}"/>
              </a:ext>
            </a:extLst>
          </p:cNvPr>
          <p:cNvSpPr/>
          <p:nvPr/>
        </p:nvSpPr>
        <p:spPr>
          <a:xfrm>
            <a:off x="82028" y="78450"/>
            <a:ext cx="4433988" cy="965200"/>
          </a:xfrm>
          <a:prstGeom prst="rect">
            <a:avLst/>
          </a:prstGeom>
          <a:gradFill rotWithShape="1">
            <a:gsLst>
              <a:gs pos="0">
                <a:srgbClr val="4F81BD">
                  <a:lumMod val="60000"/>
                  <a:lumOff val="40000"/>
                </a:srgbClr>
              </a:gs>
              <a:gs pos="80000">
                <a:srgbClr val="4F81BD">
                  <a:lumMod val="40000"/>
                  <a:lumOff val="60000"/>
                </a:srgbClr>
              </a:gs>
              <a:gs pos="100000">
                <a:srgbClr val="4F81BD">
                  <a:lumMod val="20000"/>
                  <a:lumOff val="80000"/>
                </a:srgbClr>
              </a:gs>
            </a:gsLst>
            <a:lin ang="16200000" scaled="0"/>
          </a:gradFill>
          <a:ln w="28575" cap="flat" cmpd="sng" algn="ctr">
            <a:solidFill>
              <a:schemeClr val="tx2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2800" b="1" cap="small" dirty="0">
                <a:solidFill>
                  <a:schemeClr val="tx2"/>
                </a:solidFill>
              </a:rPr>
              <a:t>Brexit La régularité de séjour</a:t>
            </a:r>
            <a:endParaRPr lang="fr-FR" sz="2800" dirty="0">
              <a:solidFill>
                <a:schemeClr val="tx2"/>
              </a:solidFill>
            </a:endParaRPr>
          </a:p>
        </p:txBody>
      </p:sp>
      <p:sp>
        <p:nvSpPr>
          <p:cNvPr id="39" name="Espace réservé du numéro de diapositive 10">
            <a:extLst>
              <a:ext uri="{FF2B5EF4-FFF2-40B4-BE49-F238E27FC236}">
                <a16:creationId xmlns:a16="http://schemas.microsoft.com/office/drawing/2014/main" id="{FA2D9166-10C8-48F7-9E2C-A47BFCD6FA13}"/>
              </a:ext>
            </a:extLst>
          </p:cNvPr>
          <p:cNvSpPr txBox="1">
            <a:spLocks/>
          </p:cNvSpPr>
          <p:nvPr/>
        </p:nvSpPr>
        <p:spPr>
          <a:xfrm>
            <a:off x="10591481" y="101600"/>
            <a:ext cx="503237" cy="9652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80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algn="ctr">
              <a:defRPr sz="3200" b="1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A050C67-2E17-4BF8-BC4E-F8FF656B8B94}" type="slidenum">
              <a:rPr lang="fr-FR" altLang="fr-FR"/>
              <a:pPr/>
              <a:t>2</a:t>
            </a:fld>
            <a:endParaRPr lang="fr-FR" altLang="fr-FR" dirty="0"/>
          </a:p>
        </p:txBody>
      </p:sp>
      <p:sp>
        <p:nvSpPr>
          <p:cNvPr id="41" name="Espace réservé du numéro de diapositive 10">
            <a:hlinkClick r:id="rId7" action="ppaction://hlinksldjump"/>
            <a:extLst>
              <a:ext uri="{FF2B5EF4-FFF2-40B4-BE49-F238E27FC236}">
                <a16:creationId xmlns:a16="http://schemas.microsoft.com/office/drawing/2014/main" id="{6B5F0D5E-CF71-4A31-BFC4-A0703E57944B}"/>
              </a:ext>
            </a:extLst>
          </p:cNvPr>
          <p:cNvSpPr txBox="1">
            <a:spLocks/>
          </p:cNvSpPr>
          <p:nvPr/>
        </p:nvSpPr>
        <p:spPr>
          <a:xfrm>
            <a:off x="11171326" y="673072"/>
            <a:ext cx="955040" cy="393728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80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algn="ctr">
              <a:defRPr sz="3200" b="1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fr-FR" altLang="fr-FR" sz="2000" dirty="0"/>
              <a:t>Page 3</a:t>
            </a:r>
          </a:p>
        </p:txBody>
      </p:sp>
      <p:pic>
        <p:nvPicPr>
          <p:cNvPr id="45" name="Image 44">
            <a:extLst>
              <a:ext uri="{FF2B5EF4-FFF2-40B4-BE49-F238E27FC236}">
                <a16:creationId xmlns:a16="http://schemas.microsoft.com/office/drawing/2014/main" id="{CFFFD896-D32C-4BBC-82BE-43D95BBB154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506702" y="2723640"/>
            <a:ext cx="432000" cy="432000"/>
          </a:xfrm>
          <a:prstGeom prst="rect">
            <a:avLst/>
          </a:prstGeom>
        </p:spPr>
      </p:pic>
      <p:pic>
        <p:nvPicPr>
          <p:cNvPr id="50" name="Image 49">
            <a:extLst>
              <a:ext uri="{FF2B5EF4-FFF2-40B4-BE49-F238E27FC236}">
                <a16:creationId xmlns:a16="http://schemas.microsoft.com/office/drawing/2014/main" id="{55199AF7-D1B9-4289-954F-F239472708C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4220" y="1612875"/>
            <a:ext cx="723900" cy="65314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cxnSp>
        <p:nvCxnSpPr>
          <p:cNvPr id="51" name="Connecteur : en arc 50">
            <a:extLst>
              <a:ext uri="{FF2B5EF4-FFF2-40B4-BE49-F238E27FC236}">
                <a16:creationId xmlns:a16="http://schemas.microsoft.com/office/drawing/2014/main" id="{8E8048DA-932F-4950-865B-BAEBD5434273}"/>
              </a:ext>
            </a:extLst>
          </p:cNvPr>
          <p:cNvCxnSpPr>
            <a:cxnSpLocks/>
            <a:stCxn id="50" idx="1"/>
            <a:endCxn id="82" idx="1"/>
          </p:cNvCxnSpPr>
          <p:nvPr/>
        </p:nvCxnSpPr>
        <p:spPr>
          <a:xfrm rot="10800000">
            <a:off x="11174080" y="331325"/>
            <a:ext cx="150141" cy="1608122"/>
          </a:xfrm>
          <a:prstGeom prst="curvedConnector3">
            <a:avLst>
              <a:gd name="adj1" fmla="val 252257"/>
            </a:avLst>
          </a:prstGeom>
          <a:ln w="31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 : en arc 51">
            <a:extLst>
              <a:ext uri="{FF2B5EF4-FFF2-40B4-BE49-F238E27FC236}">
                <a16:creationId xmlns:a16="http://schemas.microsoft.com/office/drawing/2014/main" id="{19659332-D2D0-45A7-B551-B77FEA1E4A1D}"/>
              </a:ext>
            </a:extLst>
          </p:cNvPr>
          <p:cNvCxnSpPr>
            <a:cxnSpLocks/>
            <a:stCxn id="50" idx="1"/>
            <a:endCxn id="41" idx="1"/>
          </p:cNvCxnSpPr>
          <p:nvPr/>
        </p:nvCxnSpPr>
        <p:spPr>
          <a:xfrm rot="10800000">
            <a:off x="11171326" y="869937"/>
            <a:ext cx="152894" cy="1069511"/>
          </a:xfrm>
          <a:prstGeom prst="curvedConnector3">
            <a:avLst>
              <a:gd name="adj1" fmla="val 249515"/>
            </a:avLst>
          </a:prstGeom>
          <a:ln w="31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Ellipse 68">
            <a:extLst>
              <a:ext uri="{FF2B5EF4-FFF2-40B4-BE49-F238E27FC236}">
                <a16:creationId xmlns:a16="http://schemas.microsoft.com/office/drawing/2014/main" id="{E477C969-A0EA-4142-96CA-1312F90CD990}"/>
              </a:ext>
            </a:extLst>
          </p:cNvPr>
          <p:cNvSpPr/>
          <p:nvPr/>
        </p:nvSpPr>
        <p:spPr>
          <a:xfrm>
            <a:off x="41510" y="1775291"/>
            <a:ext cx="1800000" cy="1800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chemeClr val="tx1"/>
                </a:solidFill>
              </a:rPr>
              <a:t>Situation du dossier</a:t>
            </a:r>
          </a:p>
        </p:txBody>
      </p:sp>
      <p:pic>
        <p:nvPicPr>
          <p:cNvPr id="70" name="Image 69">
            <a:hlinkClick r:id="rId10" action="ppaction://hlinksldjump"/>
            <a:extLst>
              <a:ext uri="{FF2B5EF4-FFF2-40B4-BE49-F238E27FC236}">
                <a16:creationId xmlns:a16="http://schemas.microsoft.com/office/drawing/2014/main" id="{CC64280A-B537-4FA4-A864-54DA7AA4BCD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231426" y="363162"/>
            <a:ext cx="432000" cy="432000"/>
          </a:xfrm>
          <a:prstGeom prst="rect">
            <a:avLst/>
          </a:prstGeom>
        </p:spPr>
      </p:pic>
      <p:pic>
        <p:nvPicPr>
          <p:cNvPr id="71" name="Image 70">
            <a:extLst>
              <a:ext uri="{FF2B5EF4-FFF2-40B4-BE49-F238E27FC236}">
                <a16:creationId xmlns:a16="http://schemas.microsoft.com/office/drawing/2014/main" id="{BD782810-1FAB-49FD-B9B2-4B6FC48D57C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239945" y="1005988"/>
            <a:ext cx="432000" cy="432000"/>
          </a:xfrm>
          <a:prstGeom prst="rect">
            <a:avLst/>
          </a:prstGeom>
        </p:spPr>
      </p:pic>
      <p:pic>
        <p:nvPicPr>
          <p:cNvPr id="72" name="Image 71">
            <a:extLst>
              <a:ext uri="{FF2B5EF4-FFF2-40B4-BE49-F238E27FC236}">
                <a16:creationId xmlns:a16="http://schemas.microsoft.com/office/drawing/2014/main" id="{37F169BA-C0DB-4F3E-839C-05EAC32919D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231426" y="1648814"/>
            <a:ext cx="432000" cy="432000"/>
          </a:xfrm>
          <a:prstGeom prst="rect">
            <a:avLst/>
          </a:prstGeom>
        </p:spPr>
      </p:pic>
      <p:pic>
        <p:nvPicPr>
          <p:cNvPr id="73" name="Image 72">
            <a:extLst>
              <a:ext uri="{FF2B5EF4-FFF2-40B4-BE49-F238E27FC236}">
                <a16:creationId xmlns:a16="http://schemas.microsoft.com/office/drawing/2014/main" id="{8B42481B-9382-4B90-8C45-487A03BC2A1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242231" y="2291640"/>
            <a:ext cx="432000" cy="432000"/>
          </a:xfrm>
          <a:prstGeom prst="rect">
            <a:avLst/>
          </a:prstGeom>
        </p:spPr>
      </p:pic>
      <p:pic>
        <p:nvPicPr>
          <p:cNvPr id="74" name="Image 73">
            <a:extLst>
              <a:ext uri="{FF2B5EF4-FFF2-40B4-BE49-F238E27FC236}">
                <a16:creationId xmlns:a16="http://schemas.microsoft.com/office/drawing/2014/main" id="{34D6E2A0-1E9A-4495-9709-4A6D80F52A6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092979" y="3687259"/>
            <a:ext cx="432000" cy="432000"/>
          </a:xfrm>
          <a:prstGeom prst="rect">
            <a:avLst/>
          </a:prstGeom>
        </p:spPr>
      </p:pic>
      <p:pic>
        <p:nvPicPr>
          <p:cNvPr id="76" name="Image 75">
            <a:extLst>
              <a:ext uri="{FF2B5EF4-FFF2-40B4-BE49-F238E27FC236}">
                <a16:creationId xmlns:a16="http://schemas.microsoft.com/office/drawing/2014/main" id="{8F8E4D74-6DA9-4EBA-8CBC-02072CAADFC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094718" y="4598717"/>
            <a:ext cx="432000" cy="432000"/>
          </a:xfrm>
          <a:prstGeom prst="rect">
            <a:avLst/>
          </a:prstGeom>
        </p:spPr>
      </p:pic>
      <p:pic>
        <p:nvPicPr>
          <p:cNvPr id="77" name="Image 76">
            <a:extLst>
              <a:ext uri="{FF2B5EF4-FFF2-40B4-BE49-F238E27FC236}">
                <a16:creationId xmlns:a16="http://schemas.microsoft.com/office/drawing/2014/main" id="{8274799C-57B5-4E42-A2C9-820620431EC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736102" y="5409800"/>
            <a:ext cx="432000" cy="432000"/>
          </a:xfrm>
          <a:prstGeom prst="rect">
            <a:avLst/>
          </a:prstGeom>
        </p:spPr>
      </p:pic>
      <p:pic>
        <p:nvPicPr>
          <p:cNvPr id="78" name="Image 77">
            <a:extLst>
              <a:ext uri="{FF2B5EF4-FFF2-40B4-BE49-F238E27FC236}">
                <a16:creationId xmlns:a16="http://schemas.microsoft.com/office/drawing/2014/main" id="{769FF94B-2747-499C-9DE6-A8BC85139A9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760000" y="6210000"/>
            <a:ext cx="432000" cy="432000"/>
          </a:xfrm>
          <a:prstGeom prst="rect">
            <a:avLst/>
          </a:prstGeom>
        </p:spPr>
      </p:pic>
      <p:pic>
        <p:nvPicPr>
          <p:cNvPr id="79" name="Image 78">
            <a:extLst>
              <a:ext uri="{FF2B5EF4-FFF2-40B4-BE49-F238E27FC236}">
                <a16:creationId xmlns:a16="http://schemas.microsoft.com/office/drawing/2014/main" id="{7E2E8413-F11D-4367-BADF-276C168C2B3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629838" y="6426000"/>
            <a:ext cx="432000" cy="432000"/>
          </a:xfrm>
          <a:prstGeom prst="rect">
            <a:avLst/>
          </a:prstGeom>
        </p:spPr>
      </p:pic>
      <p:pic>
        <p:nvPicPr>
          <p:cNvPr id="80" name="Image 79">
            <a:extLst>
              <a:ext uri="{FF2B5EF4-FFF2-40B4-BE49-F238E27FC236}">
                <a16:creationId xmlns:a16="http://schemas.microsoft.com/office/drawing/2014/main" id="{0576B2BB-9736-4273-8E23-AB819D47509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241181" y="5420012"/>
            <a:ext cx="432000" cy="432000"/>
          </a:xfrm>
          <a:prstGeom prst="rect">
            <a:avLst/>
          </a:prstGeom>
        </p:spPr>
      </p:pic>
      <p:sp>
        <p:nvSpPr>
          <p:cNvPr id="82" name="Espace réservé du numéro de diapositive 10">
            <a:hlinkClick r:id="rId10" action="ppaction://hlinksldjump"/>
            <a:extLst>
              <a:ext uri="{FF2B5EF4-FFF2-40B4-BE49-F238E27FC236}">
                <a16:creationId xmlns:a16="http://schemas.microsoft.com/office/drawing/2014/main" id="{09E7F668-7AD7-49D2-9894-A11B8F4B5979}"/>
              </a:ext>
            </a:extLst>
          </p:cNvPr>
          <p:cNvSpPr txBox="1">
            <a:spLocks/>
          </p:cNvSpPr>
          <p:nvPr/>
        </p:nvSpPr>
        <p:spPr>
          <a:xfrm>
            <a:off x="11174079" y="78450"/>
            <a:ext cx="955040" cy="50575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80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algn="ctr">
              <a:defRPr sz="3200" b="1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fr-FR" altLang="fr-FR" sz="2000" dirty="0"/>
              <a:t>Menu</a:t>
            </a:r>
          </a:p>
        </p:txBody>
      </p:sp>
      <p:cxnSp>
        <p:nvCxnSpPr>
          <p:cNvPr id="87" name="Connecteur : en arc 86">
            <a:extLst>
              <a:ext uri="{FF2B5EF4-FFF2-40B4-BE49-F238E27FC236}">
                <a16:creationId xmlns:a16="http://schemas.microsoft.com/office/drawing/2014/main" id="{F66EAFEC-4F39-4B8F-AC58-2CAE585A3F1D}"/>
              </a:ext>
            </a:extLst>
          </p:cNvPr>
          <p:cNvCxnSpPr>
            <a:cxnSpLocks/>
            <a:stCxn id="50" idx="1"/>
            <a:endCxn id="86" idx="2"/>
          </p:cNvCxnSpPr>
          <p:nvPr/>
        </p:nvCxnSpPr>
        <p:spPr>
          <a:xfrm rot="10800000" flipH="1">
            <a:off x="11324220" y="1557781"/>
            <a:ext cx="34704" cy="381666"/>
          </a:xfrm>
          <a:prstGeom prst="curvedConnector4">
            <a:avLst>
              <a:gd name="adj1" fmla="val -658714"/>
              <a:gd name="adj2" fmla="val 92782"/>
            </a:avLst>
          </a:prstGeom>
          <a:ln w="31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357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Espace réservé du numéro de diapositive 10">
            <a:hlinkClick r:id="" action="ppaction://noaction"/>
            <a:extLst>
              <a:ext uri="{FF2B5EF4-FFF2-40B4-BE49-F238E27FC236}">
                <a16:creationId xmlns:a16="http://schemas.microsoft.com/office/drawing/2014/main" id="{9DF71F15-63C0-48A8-AB38-C038B05B7A73}"/>
              </a:ext>
            </a:extLst>
          </p:cNvPr>
          <p:cNvSpPr txBox="1">
            <a:spLocks/>
          </p:cNvSpPr>
          <p:nvPr/>
        </p:nvSpPr>
        <p:spPr>
          <a:xfrm>
            <a:off x="10591481" y="1164053"/>
            <a:ext cx="1534885" cy="393728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80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algn="ctr">
              <a:defRPr sz="3200" b="1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fr-FR" altLang="fr-FR" sz="2000" dirty="0"/>
              <a:t>Quitter</a:t>
            </a:r>
          </a:p>
        </p:txBody>
      </p:sp>
      <p:sp>
        <p:nvSpPr>
          <p:cNvPr id="25" name="Espace réservé du numéro de diapositive 10">
            <a:extLst>
              <a:ext uri="{FF2B5EF4-FFF2-40B4-BE49-F238E27FC236}">
                <a16:creationId xmlns:a16="http://schemas.microsoft.com/office/drawing/2014/main" id="{20A175D9-84BC-4CED-A791-3355D0D7055F}"/>
              </a:ext>
            </a:extLst>
          </p:cNvPr>
          <p:cNvSpPr txBox="1">
            <a:spLocks/>
          </p:cNvSpPr>
          <p:nvPr/>
        </p:nvSpPr>
        <p:spPr>
          <a:xfrm>
            <a:off x="10591481" y="101600"/>
            <a:ext cx="503237" cy="9652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80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algn="ctr">
              <a:defRPr sz="3200" b="1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A050C67-2E17-4BF8-BC4E-F8FF656B8B94}" type="slidenum">
              <a:rPr lang="fr-FR" altLang="fr-FR"/>
              <a:pPr/>
              <a:t>3</a:t>
            </a:fld>
            <a:endParaRPr lang="fr-FR" altLang="fr-FR" dirty="0"/>
          </a:p>
        </p:txBody>
      </p:sp>
      <p:graphicFrame>
        <p:nvGraphicFramePr>
          <p:cNvPr id="34" name="Diagramme 33">
            <a:extLst>
              <a:ext uri="{FF2B5EF4-FFF2-40B4-BE49-F238E27FC236}">
                <a16:creationId xmlns:a16="http://schemas.microsoft.com/office/drawing/2014/main" id="{B09A8F0F-EE97-4780-A7B9-DD70212ACE3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15412901"/>
              </p:ext>
            </p:extLst>
          </p:nvPr>
        </p:nvGraphicFramePr>
        <p:xfrm>
          <a:off x="3436349" y="673072"/>
          <a:ext cx="6861679" cy="5690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6" name="Titre 1">
            <a:extLst>
              <a:ext uri="{FF2B5EF4-FFF2-40B4-BE49-F238E27FC236}">
                <a16:creationId xmlns:a16="http://schemas.microsoft.com/office/drawing/2014/main" id="{8476F969-6199-40B1-B2C8-C37EF32D7F05}"/>
              </a:ext>
            </a:extLst>
          </p:cNvPr>
          <p:cNvSpPr txBox="1">
            <a:spLocks/>
          </p:cNvSpPr>
          <p:nvPr/>
        </p:nvSpPr>
        <p:spPr>
          <a:xfrm>
            <a:off x="23898" y="6092890"/>
            <a:ext cx="8392314" cy="7346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r>
              <a:rPr lang="fr-FR" sz="1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Indépendamment de l'application ou non des règlements, une famille qui a été soumise à la législation britannique avant le 1</a:t>
            </a:r>
            <a:r>
              <a:rPr lang="fr-FR" sz="13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</a:t>
            </a:r>
            <a:r>
              <a:rPr lang="fr-FR" sz="1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janvier 2021 bénéficie de la prise en compte de ses périodes d'activité au Royaume-Uni (passées et à venir) pour valider la condition d'activité antérieure exigée pour le bénéfice de la </a:t>
            </a:r>
            <a:r>
              <a:rPr lang="fr-FR" sz="13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PreParE</a:t>
            </a:r>
            <a:endParaRPr lang="fr-FR" sz="1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9C7F8F7-1FE3-4C8E-80A1-78BAA05CE673}"/>
              </a:ext>
            </a:extLst>
          </p:cNvPr>
          <p:cNvSpPr/>
          <p:nvPr/>
        </p:nvSpPr>
        <p:spPr>
          <a:xfrm>
            <a:off x="82027" y="78450"/>
            <a:ext cx="4443319" cy="965200"/>
          </a:xfrm>
          <a:prstGeom prst="rect">
            <a:avLst/>
          </a:prstGeom>
          <a:gradFill>
            <a:gsLst>
              <a:gs pos="0">
                <a:schemeClr val="accent6">
                  <a:lumMod val="100000"/>
                </a:schemeClr>
              </a:gs>
              <a:gs pos="8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18000"/>
                  <a:lumOff val="82000"/>
                </a:schemeClr>
              </a:gs>
            </a:gsLst>
            <a:lin ang="16200000" scaled="0"/>
          </a:gra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2800" b="1" cap="small" dirty="0">
                <a:solidFill>
                  <a:schemeClr val="accent6">
                    <a:lumMod val="50000"/>
                  </a:schemeClr>
                </a:solidFill>
              </a:rPr>
              <a:t>Brexit L’application des règlements européens</a:t>
            </a:r>
            <a:endParaRPr lang="fr-FR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0" name="Espace réservé du numéro de diapositive 10">
            <a:hlinkClick r:id="rId7" action="ppaction://hlinksldjump"/>
            <a:extLst>
              <a:ext uri="{FF2B5EF4-FFF2-40B4-BE49-F238E27FC236}">
                <a16:creationId xmlns:a16="http://schemas.microsoft.com/office/drawing/2014/main" id="{870D15D7-36EB-4D96-91B8-DE4AB2773865}"/>
              </a:ext>
            </a:extLst>
          </p:cNvPr>
          <p:cNvSpPr txBox="1">
            <a:spLocks/>
          </p:cNvSpPr>
          <p:nvPr/>
        </p:nvSpPr>
        <p:spPr>
          <a:xfrm>
            <a:off x="11171326" y="673072"/>
            <a:ext cx="955040" cy="393728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80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algn="ctr">
              <a:defRPr sz="3200" b="1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fr-FR" altLang="fr-FR" sz="2000" dirty="0"/>
              <a:t>Page 2</a:t>
            </a:r>
          </a:p>
        </p:txBody>
      </p:sp>
      <p:pic>
        <p:nvPicPr>
          <p:cNvPr id="21" name="Image 20">
            <a:extLst>
              <a:ext uri="{FF2B5EF4-FFF2-40B4-BE49-F238E27FC236}">
                <a16:creationId xmlns:a16="http://schemas.microsoft.com/office/drawing/2014/main" id="{33BB419D-C2AA-4C62-930B-26DA53FE9CD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4220" y="1612868"/>
            <a:ext cx="723900" cy="65314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cxnSp>
        <p:nvCxnSpPr>
          <p:cNvPr id="22" name="Connecteur : en arc 21">
            <a:extLst>
              <a:ext uri="{FF2B5EF4-FFF2-40B4-BE49-F238E27FC236}">
                <a16:creationId xmlns:a16="http://schemas.microsoft.com/office/drawing/2014/main" id="{1ED63A0A-EEB9-4F21-AE45-B4114611ECBD}"/>
              </a:ext>
            </a:extLst>
          </p:cNvPr>
          <p:cNvCxnSpPr>
            <a:cxnSpLocks/>
            <a:stCxn id="21" idx="1"/>
            <a:endCxn id="51" idx="1"/>
          </p:cNvCxnSpPr>
          <p:nvPr/>
        </p:nvCxnSpPr>
        <p:spPr>
          <a:xfrm rot="10800000">
            <a:off x="11174080" y="331326"/>
            <a:ext cx="150141" cy="1608115"/>
          </a:xfrm>
          <a:prstGeom prst="curvedConnector3">
            <a:avLst>
              <a:gd name="adj1" fmla="val 252257"/>
            </a:avLst>
          </a:prstGeom>
          <a:ln w="31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 : en arc 22">
            <a:extLst>
              <a:ext uri="{FF2B5EF4-FFF2-40B4-BE49-F238E27FC236}">
                <a16:creationId xmlns:a16="http://schemas.microsoft.com/office/drawing/2014/main" id="{C71545FA-7B7B-4767-B22D-F7256B382E48}"/>
              </a:ext>
            </a:extLst>
          </p:cNvPr>
          <p:cNvCxnSpPr>
            <a:cxnSpLocks/>
            <a:stCxn id="21" idx="1"/>
            <a:endCxn id="20" idx="1"/>
          </p:cNvCxnSpPr>
          <p:nvPr/>
        </p:nvCxnSpPr>
        <p:spPr>
          <a:xfrm rot="10800000">
            <a:off x="11171326" y="869936"/>
            <a:ext cx="152894" cy="1069504"/>
          </a:xfrm>
          <a:prstGeom prst="curvedConnector3">
            <a:avLst>
              <a:gd name="adj1" fmla="val 249515"/>
            </a:avLst>
          </a:prstGeom>
          <a:ln w="31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Ellipse 27">
            <a:extLst>
              <a:ext uri="{FF2B5EF4-FFF2-40B4-BE49-F238E27FC236}">
                <a16:creationId xmlns:a16="http://schemas.microsoft.com/office/drawing/2014/main" id="{65807DDB-E3A0-4D43-A08A-7C5954B3D885}"/>
              </a:ext>
            </a:extLst>
          </p:cNvPr>
          <p:cNvSpPr/>
          <p:nvPr/>
        </p:nvSpPr>
        <p:spPr>
          <a:xfrm>
            <a:off x="1688840" y="2210034"/>
            <a:ext cx="1800000" cy="1800000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chemeClr val="tx1"/>
                </a:solidFill>
              </a:rPr>
              <a:t>Situation du dossier</a:t>
            </a:r>
          </a:p>
        </p:txBody>
      </p:sp>
      <p:cxnSp>
        <p:nvCxnSpPr>
          <p:cNvPr id="29" name="Connecteur droit avec flèche 28">
            <a:extLst>
              <a:ext uri="{FF2B5EF4-FFF2-40B4-BE49-F238E27FC236}">
                <a16:creationId xmlns:a16="http://schemas.microsoft.com/office/drawing/2014/main" id="{8CA4B1EA-4EDC-4398-88A7-B1228EC1F15F}"/>
              </a:ext>
            </a:extLst>
          </p:cNvPr>
          <p:cNvCxnSpPr>
            <a:cxnSpLocks/>
          </p:cNvCxnSpPr>
          <p:nvPr/>
        </p:nvCxnSpPr>
        <p:spPr>
          <a:xfrm>
            <a:off x="6923315" y="4432042"/>
            <a:ext cx="494522" cy="774440"/>
          </a:xfrm>
          <a:prstGeom prst="straightConnector1">
            <a:avLst/>
          </a:prstGeom>
          <a:noFill/>
          <a:ln w="19050" cap="flat" cmpd="sng" algn="ctr">
            <a:solidFill>
              <a:srgbClr val="F79646"/>
            </a:solidFill>
            <a:prstDash val="solid"/>
            <a:tailEnd type="triangle"/>
          </a:ln>
          <a:effectLst/>
        </p:spPr>
      </p:cxnSp>
      <p:pic>
        <p:nvPicPr>
          <p:cNvPr id="32" name="Image 31">
            <a:extLst>
              <a:ext uri="{FF2B5EF4-FFF2-40B4-BE49-F238E27FC236}">
                <a16:creationId xmlns:a16="http://schemas.microsoft.com/office/drawing/2014/main" id="{35D2DF75-3685-4F58-9F0B-9D1AEDE127D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082028" y="1778034"/>
            <a:ext cx="432000" cy="432000"/>
          </a:xfrm>
          <a:prstGeom prst="rect">
            <a:avLst/>
          </a:prstGeom>
        </p:spPr>
      </p:pic>
      <p:pic>
        <p:nvPicPr>
          <p:cNvPr id="33" name="Image 32">
            <a:extLst>
              <a:ext uri="{FF2B5EF4-FFF2-40B4-BE49-F238E27FC236}">
                <a16:creationId xmlns:a16="http://schemas.microsoft.com/office/drawing/2014/main" id="{DD10B1A8-42A0-4B7F-BB0C-F886585FAF7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086677" y="2804656"/>
            <a:ext cx="432000" cy="432000"/>
          </a:xfrm>
          <a:prstGeom prst="rect">
            <a:avLst/>
          </a:prstGeom>
        </p:spPr>
      </p:pic>
      <p:pic>
        <p:nvPicPr>
          <p:cNvPr id="38" name="Image 37">
            <a:extLst>
              <a:ext uri="{FF2B5EF4-FFF2-40B4-BE49-F238E27FC236}">
                <a16:creationId xmlns:a16="http://schemas.microsoft.com/office/drawing/2014/main" id="{9E67E492-6263-4575-90A8-051018621B0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082028" y="3638755"/>
            <a:ext cx="432000" cy="432000"/>
          </a:xfrm>
          <a:prstGeom prst="rect">
            <a:avLst/>
          </a:prstGeom>
        </p:spPr>
      </p:pic>
      <p:pic>
        <p:nvPicPr>
          <p:cNvPr id="50" name="Image 49">
            <a:extLst>
              <a:ext uri="{FF2B5EF4-FFF2-40B4-BE49-F238E27FC236}">
                <a16:creationId xmlns:a16="http://schemas.microsoft.com/office/drawing/2014/main" id="{BEDE71B1-2B46-4536-B6B1-FC706E1534D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082028" y="5292807"/>
            <a:ext cx="432000" cy="432000"/>
          </a:xfrm>
          <a:prstGeom prst="rect">
            <a:avLst/>
          </a:prstGeom>
        </p:spPr>
      </p:pic>
      <p:sp>
        <p:nvSpPr>
          <p:cNvPr id="51" name="Espace réservé du numéro de diapositive 10">
            <a:hlinkClick r:id="rId10" action="ppaction://hlinksldjump"/>
            <a:extLst>
              <a:ext uri="{FF2B5EF4-FFF2-40B4-BE49-F238E27FC236}">
                <a16:creationId xmlns:a16="http://schemas.microsoft.com/office/drawing/2014/main" id="{DD47FC3C-3F53-463B-B524-7CCE1FFD03E6}"/>
              </a:ext>
            </a:extLst>
          </p:cNvPr>
          <p:cNvSpPr txBox="1">
            <a:spLocks/>
          </p:cNvSpPr>
          <p:nvPr/>
        </p:nvSpPr>
        <p:spPr>
          <a:xfrm>
            <a:off x="11174079" y="78450"/>
            <a:ext cx="955040" cy="50575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80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fr-FR"/>
            </a:defPPr>
            <a:lvl1pPr algn="ctr">
              <a:defRPr sz="3200" b="1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fr-FR" altLang="fr-FR" sz="2000" dirty="0"/>
              <a:t>Menu</a:t>
            </a:r>
          </a:p>
        </p:txBody>
      </p:sp>
      <p:cxnSp>
        <p:nvCxnSpPr>
          <p:cNvPr id="53" name="Connecteur : en arc 52">
            <a:extLst>
              <a:ext uri="{FF2B5EF4-FFF2-40B4-BE49-F238E27FC236}">
                <a16:creationId xmlns:a16="http://schemas.microsoft.com/office/drawing/2014/main" id="{12139A80-B0A9-46D7-B34B-EF4109FCB15B}"/>
              </a:ext>
            </a:extLst>
          </p:cNvPr>
          <p:cNvCxnSpPr>
            <a:cxnSpLocks/>
            <a:stCxn id="21" idx="1"/>
            <a:endCxn id="52" idx="2"/>
          </p:cNvCxnSpPr>
          <p:nvPr/>
        </p:nvCxnSpPr>
        <p:spPr>
          <a:xfrm rot="10800000" flipH="1">
            <a:off x="11324220" y="1557782"/>
            <a:ext cx="34704" cy="381659"/>
          </a:xfrm>
          <a:prstGeom prst="curvedConnector4">
            <a:avLst>
              <a:gd name="adj1" fmla="val -658714"/>
              <a:gd name="adj2" fmla="val 92783"/>
            </a:avLst>
          </a:prstGeom>
          <a:ln w="3175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6468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theme/theme1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</TotalTime>
  <Words>629</Words>
  <Application>Microsoft Office PowerPoint</Application>
  <PresentationFormat>Widescreen</PresentationFormat>
  <Paragraphs>89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1_Thème Office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Brexit</dc:title>
  <cp:revision>54</cp:revision>
  <dcterms:created xsi:type="dcterms:W3CDTF">2021-01-12T11:14:07Z</dcterms:created>
  <dcterms:modified xsi:type="dcterms:W3CDTF">2022-12-11T18:11:27Z</dcterms:modified>
</cp:coreProperties>
</file>