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7" r:id="rId6"/>
    <p:sldId id="263" r:id="rId7"/>
    <p:sldId id="286" r:id="rId8"/>
    <p:sldId id="258" r:id="rId9"/>
    <p:sldId id="283" r:id="rId10"/>
    <p:sldId id="284" r:id="rId11"/>
    <p:sldId id="285" r:id="rId12"/>
    <p:sldId id="259" r:id="rId13"/>
    <p:sldId id="267" r:id="rId14"/>
    <p:sldId id="289" r:id="rId15"/>
    <p:sldId id="290" r:id="rId16"/>
    <p:sldId id="273" r:id="rId17"/>
    <p:sldId id="268" r:id="rId18"/>
    <p:sldId id="292" r:id="rId19"/>
    <p:sldId id="293" r:id="rId20"/>
    <p:sldId id="277" r:id="rId21"/>
    <p:sldId id="26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676"/>
    <a:srgbClr val="E0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16295-0334-F4C3-44E4-C47DEBA0DB86}" v="280" dt="2024-11-19T12:37:09.537"/>
    <p1510:client id="{D439E838-867C-91C3-3643-A4271C95D3F1}" v="8" dt="2024-11-18T16:29:3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thazar GISBERT" userId="a7b565a0-1a1b-4b23-8cb3-e89c1f4ed769" providerId="ADAL" clId="{4AE8CB25-17B9-41E7-905D-6B32519A303F}"/>
    <pc:docChg chg="undo custSel delSld modSld">
      <pc:chgData name="Balthazar GISBERT" userId="a7b565a0-1a1b-4b23-8cb3-e89c1f4ed769" providerId="ADAL" clId="{4AE8CB25-17B9-41E7-905D-6B32519A303F}" dt="2024-11-08T16:22:38.497" v="606" actId="14100"/>
      <pc:docMkLst>
        <pc:docMk/>
      </pc:docMkLst>
      <pc:sldChg chg="del">
        <pc:chgData name="Balthazar GISBERT" userId="a7b565a0-1a1b-4b23-8cb3-e89c1f4ed769" providerId="ADAL" clId="{4AE8CB25-17B9-41E7-905D-6B32519A303F}" dt="2024-11-08T16:04:03.179" v="3" actId="2696"/>
        <pc:sldMkLst>
          <pc:docMk/>
          <pc:sldMk cId="3997016758" sldId="256"/>
        </pc:sldMkLst>
      </pc:sldChg>
      <pc:sldChg chg="addSp delSp modSp">
        <pc:chgData name="Balthazar GISBERT" userId="a7b565a0-1a1b-4b23-8cb3-e89c1f4ed769" providerId="ADAL" clId="{4AE8CB25-17B9-41E7-905D-6B32519A303F}" dt="2024-11-08T16:22:38.497" v="606" actId="14100"/>
        <pc:sldMkLst>
          <pc:docMk/>
          <pc:sldMk cId="157331542" sldId="257"/>
        </pc:sldMkLst>
        <pc:spChg chg="mod">
          <ac:chgData name="Balthazar GISBERT" userId="a7b565a0-1a1b-4b23-8cb3-e89c1f4ed769" providerId="ADAL" clId="{4AE8CB25-17B9-41E7-905D-6B32519A303F}" dt="2024-11-08T16:22:36.077" v="605" actId="14100"/>
          <ac:spMkLst>
            <pc:docMk/>
            <pc:sldMk cId="157331542" sldId="257"/>
            <ac:spMk id="8" creationId="{E476135B-01AB-494A-BDDB-A309E5C6E757}"/>
          </ac:spMkLst>
        </pc:spChg>
        <pc:spChg chg="mod ord">
          <ac:chgData name="Balthazar GISBERT" userId="a7b565a0-1a1b-4b23-8cb3-e89c1f4ed769" providerId="ADAL" clId="{4AE8CB25-17B9-41E7-905D-6B32519A303F}" dt="2024-11-08T16:22:30.708" v="603" actId="166"/>
          <ac:spMkLst>
            <pc:docMk/>
            <pc:sldMk cId="157331542" sldId="257"/>
            <ac:spMk id="9" creationId="{C6B3131B-8C77-FC48-8150-71C3A0F4B622}"/>
          </ac:spMkLst>
        </pc:spChg>
        <pc:spChg chg="add mod ord">
          <ac:chgData name="Balthazar GISBERT" userId="a7b565a0-1a1b-4b23-8cb3-e89c1f4ed769" providerId="ADAL" clId="{4AE8CB25-17B9-41E7-905D-6B32519A303F}" dt="2024-11-08T16:22:38.497" v="606" actId="14100"/>
          <ac:spMkLst>
            <pc:docMk/>
            <pc:sldMk cId="157331542" sldId="257"/>
            <ac:spMk id="10" creationId="{3E053A45-C036-40EA-B8F7-716A67AF8335}"/>
          </ac:spMkLst>
        </pc:spChg>
        <pc:picChg chg="del">
          <ac:chgData name="Balthazar GISBERT" userId="a7b565a0-1a1b-4b23-8cb3-e89c1f4ed769" providerId="ADAL" clId="{4AE8CB25-17B9-41E7-905D-6B32519A303F}" dt="2024-11-08T16:12:24.825" v="457" actId="478"/>
          <ac:picMkLst>
            <pc:docMk/>
            <pc:sldMk cId="157331542" sldId="257"/>
            <ac:picMk id="7" creationId="{6861BBD5-5F24-E445-B17C-44AE335613DF}"/>
          </ac:picMkLst>
        </pc:picChg>
      </pc:sldChg>
      <pc:sldChg chg="delSp">
        <pc:chgData name="Balthazar GISBERT" userId="a7b565a0-1a1b-4b23-8cb3-e89c1f4ed769" providerId="ADAL" clId="{4AE8CB25-17B9-41E7-905D-6B32519A303F}" dt="2024-11-08T16:12:22.363" v="456" actId="478"/>
        <pc:sldMkLst>
          <pc:docMk/>
          <pc:sldMk cId="1258662429" sldId="258"/>
        </pc:sldMkLst>
        <pc:picChg chg="del">
          <ac:chgData name="Balthazar GISBERT" userId="a7b565a0-1a1b-4b23-8cb3-e89c1f4ed769" providerId="ADAL" clId="{4AE8CB25-17B9-41E7-905D-6B32519A303F}" dt="2024-11-08T16:12:22.363" v="456" actId="478"/>
          <ac:picMkLst>
            <pc:docMk/>
            <pc:sldMk cId="1258662429" sldId="258"/>
            <ac:picMk id="16" creationId="{9F50E862-A326-814D-AF1C-C622733F3F6E}"/>
          </ac:picMkLst>
        </pc:picChg>
      </pc:sldChg>
      <pc:sldChg chg="delSp">
        <pc:chgData name="Balthazar GISBERT" userId="a7b565a0-1a1b-4b23-8cb3-e89c1f4ed769" providerId="ADAL" clId="{4AE8CB25-17B9-41E7-905D-6B32519A303F}" dt="2024-11-08T16:12:27.358" v="458" actId="478"/>
        <pc:sldMkLst>
          <pc:docMk/>
          <pc:sldMk cId="3479435375" sldId="259"/>
        </pc:sldMkLst>
        <pc:picChg chg="del">
          <ac:chgData name="Balthazar GISBERT" userId="a7b565a0-1a1b-4b23-8cb3-e89c1f4ed769" providerId="ADAL" clId="{4AE8CB25-17B9-41E7-905D-6B32519A303F}" dt="2024-11-08T16:12:27.358" v="458" actId="478"/>
          <ac:picMkLst>
            <pc:docMk/>
            <pc:sldMk cId="3479435375" sldId="259"/>
            <ac:picMk id="14" creationId="{3D188446-6060-D741-AB96-80D6DE174124}"/>
          </ac:picMkLst>
        </pc:picChg>
      </pc:sldChg>
      <pc:sldChg chg="addSp delSp modSp">
        <pc:chgData name="Balthazar GISBERT" userId="a7b565a0-1a1b-4b23-8cb3-e89c1f4ed769" providerId="ADAL" clId="{4AE8CB25-17B9-41E7-905D-6B32519A303F}" dt="2024-11-08T16:13:46.236" v="470" actId="1076"/>
        <pc:sldMkLst>
          <pc:docMk/>
          <pc:sldMk cId="2336761418" sldId="260"/>
        </pc:sldMkLst>
        <pc:spChg chg="mod">
          <ac:chgData name="Balthazar GISBERT" userId="a7b565a0-1a1b-4b23-8cb3-e89c1f4ed769" providerId="ADAL" clId="{4AE8CB25-17B9-41E7-905D-6B32519A303F}" dt="2024-11-08T16:13:26.946" v="463" actId="1076"/>
          <ac:spMkLst>
            <pc:docMk/>
            <pc:sldMk cId="2336761418" sldId="260"/>
            <ac:spMk id="4" creationId="{00000000-0000-0000-0000-000000000000}"/>
          </ac:spMkLst>
        </pc:spChg>
        <pc:grpChg chg="del">
          <ac:chgData name="Balthazar GISBERT" userId="a7b565a0-1a1b-4b23-8cb3-e89c1f4ed769" providerId="ADAL" clId="{4AE8CB25-17B9-41E7-905D-6B32519A303F}" dt="2024-11-08T16:12:51.624" v="459" actId="478"/>
          <ac:grpSpMkLst>
            <pc:docMk/>
            <pc:sldMk cId="2336761418" sldId="260"/>
            <ac:grpSpMk id="2" creationId="{F5D282AA-680F-E640-87F4-559723D397E6}"/>
          </ac:grpSpMkLst>
        </pc:grpChg>
        <pc:picChg chg="add mod">
          <ac:chgData name="Balthazar GISBERT" userId="a7b565a0-1a1b-4b23-8cb3-e89c1f4ed769" providerId="ADAL" clId="{4AE8CB25-17B9-41E7-905D-6B32519A303F}" dt="2024-11-08T16:13:46.236" v="470" actId="1076"/>
          <ac:picMkLst>
            <pc:docMk/>
            <pc:sldMk cId="2336761418" sldId="260"/>
            <ac:picMk id="1026" creationId="{364D1332-2DCC-46C3-B28F-B7A3AA240550}"/>
          </ac:picMkLst>
        </pc:picChg>
      </pc:sldChg>
      <pc:sldChg chg="del">
        <pc:chgData name="Balthazar GISBERT" userId="a7b565a0-1a1b-4b23-8cb3-e89c1f4ed769" providerId="ADAL" clId="{4AE8CB25-17B9-41E7-905D-6B32519A303F}" dt="2024-11-08T16:04:02.439" v="2" actId="2696"/>
        <pc:sldMkLst>
          <pc:docMk/>
          <pc:sldMk cId="2400246829" sldId="261"/>
        </pc:sldMkLst>
      </pc:sldChg>
      <pc:sldChg chg="delSp modSp">
        <pc:chgData name="Balthazar GISBERT" userId="a7b565a0-1a1b-4b23-8cb3-e89c1f4ed769" providerId="ADAL" clId="{4AE8CB25-17B9-41E7-905D-6B32519A303F}" dt="2024-11-08T16:12:11.204" v="452" actId="478"/>
        <pc:sldMkLst>
          <pc:docMk/>
          <pc:sldMk cId="1157905272" sldId="263"/>
        </pc:sldMkLst>
        <pc:spChg chg="mod">
          <ac:chgData name="Balthazar GISBERT" userId="a7b565a0-1a1b-4b23-8cb3-e89c1f4ed769" providerId="ADAL" clId="{4AE8CB25-17B9-41E7-905D-6B32519A303F}" dt="2024-11-08T16:11:56.391" v="451" actId="207"/>
          <ac:spMkLst>
            <pc:docMk/>
            <pc:sldMk cId="1157905272" sldId="263"/>
            <ac:spMk id="11" creationId="{93AB8FAB-01AD-9D4A-88FF-1229568D334B}"/>
          </ac:spMkLst>
        </pc:spChg>
        <pc:picChg chg="del">
          <ac:chgData name="Balthazar GISBERT" userId="a7b565a0-1a1b-4b23-8cb3-e89c1f4ed769" providerId="ADAL" clId="{4AE8CB25-17B9-41E7-905D-6B32519A303F}" dt="2024-11-08T16:12:11.204" v="452" actId="478"/>
          <ac:picMkLst>
            <pc:docMk/>
            <pc:sldMk cId="1157905272" sldId="263"/>
            <ac:picMk id="4" creationId="{61852C3B-4AB2-CA45-99D2-11EB608E636F}"/>
          </ac:picMkLst>
        </pc:picChg>
      </pc:sldChg>
      <pc:sldChg chg="delSp">
        <pc:chgData name="Balthazar GISBERT" userId="a7b565a0-1a1b-4b23-8cb3-e89c1f4ed769" providerId="ADAL" clId="{4AE8CB25-17B9-41E7-905D-6B32519A303F}" dt="2024-11-08T16:12:17.497" v="454" actId="478"/>
        <pc:sldMkLst>
          <pc:docMk/>
          <pc:sldMk cId="6569351" sldId="264"/>
        </pc:sldMkLst>
        <pc:picChg chg="del">
          <ac:chgData name="Balthazar GISBERT" userId="a7b565a0-1a1b-4b23-8cb3-e89c1f4ed769" providerId="ADAL" clId="{4AE8CB25-17B9-41E7-905D-6B32519A303F}" dt="2024-11-08T16:12:17.497" v="454" actId="478"/>
          <ac:picMkLst>
            <pc:docMk/>
            <pc:sldMk cId="6569351" sldId="264"/>
            <ac:picMk id="4" creationId="{61852C3B-4AB2-CA45-99D2-11EB608E636F}"/>
          </ac:picMkLst>
        </pc:picChg>
      </pc:sldChg>
      <pc:sldChg chg="delSp">
        <pc:chgData name="Balthazar GISBERT" userId="a7b565a0-1a1b-4b23-8cb3-e89c1f4ed769" providerId="ADAL" clId="{4AE8CB25-17B9-41E7-905D-6B32519A303F}" dt="2024-11-08T16:12:19.649" v="455" actId="478"/>
        <pc:sldMkLst>
          <pc:docMk/>
          <pc:sldMk cId="2256302331" sldId="265"/>
        </pc:sldMkLst>
        <pc:picChg chg="del">
          <ac:chgData name="Balthazar GISBERT" userId="a7b565a0-1a1b-4b23-8cb3-e89c1f4ed769" providerId="ADAL" clId="{4AE8CB25-17B9-41E7-905D-6B32519A303F}" dt="2024-11-08T16:12:19.649" v="455" actId="478"/>
          <ac:picMkLst>
            <pc:docMk/>
            <pc:sldMk cId="2256302331" sldId="265"/>
            <ac:picMk id="4" creationId="{61852C3B-4AB2-CA45-99D2-11EB608E636F}"/>
          </ac:picMkLst>
        </pc:picChg>
      </pc:sldChg>
      <pc:sldChg chg="delSp">
        <pc:chgData name="Balthazar GISBERT" userId="a7b565a0-1a1b-4b23-8cb3-e89c1f4ed769" providerId="ADAL" clId="{4AE8CB25-17B9-41E7-905D-6B32519A303F}" dt="2024-11-08T16:13:51.991" v="472" actId="478"/>
        <pc:sldMkLst>
          <pc:docMk/>
          <pc:sldMk cId="1071674041" sldId="266"/>
        </pc:sldMkLst>
        <pc:picChg chg="del">
          <ac:chgData name="Balthazar GISBERT" userId="a7b565a0-1a1b-4b23-8cb3-e89c1f4ed769" providerId="ADAL" clId="{4AE8CB25-17B9-41E7-905D-6B32519A303F}" dt="2024-11-08T16:13:51.991" v="472" actId="478"/>
          <ac:picMkLst>
            <pc:docMk/>
            <pc:sldMk cId="1071674041" sldId="266"/>
            <ac:picMk id="4" creationId="{61852C3B-4AB2-CA45-99D2-11EB608E636F}"/>
          </ac:picMkLst>
        </pc:picChg>
      </pc:sldChg>
      <pc:sldChg chg="delSp">
        <pc:chgData name="Balthazar GISBERT" userId="a7b565a0-1a1b-4b23-8cb3-e89c1f4ed769" providerId="ADAL" clId="{4AE8CB25-17B9-41E7-905D-6B32519A303F}" dt="2024-11-08T16:13:49.963" v="471" actId="478"/>
        <pc:sldMkLst>
          <pc:docMk/>
          <pc:sldMk cId="3742330354" sldId="267"/>
        </pc:sldMkLst>
        <pc:picChg chg="del">
          <ac:chgData name="Balthazar GISBERT" userId="a7b565a0-1a1b-4b23-8cb3-e89c1f4ed769" providerId="ADAL" clId="{4AE8CB25-17B9-41E7-905D-6B32519A303F}" dt="2024-11-08T16:13:49.963" v="471" actId="478"/>
          <ac:picMkLst>
            <pc:docMk/>
            <pc:sldMk cId="3742330354" sldId="267"/>
            <ac:picMk id="4" creationId="{61852C3B-4AB2-CA45-99D2-11EB608E636F}"/>
          </ac:picMkLst>
        </pc:picChg>
      </pc:sldChg>
      <pc:sldChg chg="delSp">
        <pc:chgData name="Balthazar GISBERT" userId="a7b565a0-1a1b-4b23-8cb3-e89c1f4ed769" providerId="ADAL" clId="{4AE8CB25-17B9-41E7-905D-6B32519A303F}" dt="2024-11-08T16:12:15.223" v="453" actId="478"/>
        <pc:sldMkLst>
          <pc:docMk/>
          <pc:sldMk cId="1754587334" sldId="268"/>
        </pc:sldMkLst>
        <pc:picChg chg="del">
          <ac:chgData name="Balthazar GISBERT" userId="a7b565a0-1a1b-4b23-8cb3-e89c1f4ed769" providerId="ADAL" clId="{4AE8CB25-17B9-41E7-905D-6B32519A303F}" dt="2024-11-08T16:12:15.223" v="453" actId="478"/>
          <ac:picMkLst>
            <pc:docMk/>
            <pc:sldMk cId="1754587334" sldId="268"/>
            <ac:picMk id="4" creationId="{61852C3B-4AB2-CA45-99D2-11EB608E636F}"/>
          </ac:picMkLst>
        </pc:picChg>
      </pc:sldChg>
      <pc:sldChg chg="del">
        <pc:chgData name="Balthazar GISBERT" userId="a7b565a0-1a1b-4b23-8cb3-e89c1f4ed769" providerId="ADAL" clId="{4AE8CB25-17B9-41E7-905D-6B32519A303F}" dt="2024-11-08T16:04:01.631" v="1" actId="2696"/>
        <pc:sldMkLst>
          <pc:docMk/>
          <pc:sldMk cId="3140763169" sldId="269"/>
        </pc:sldMkLst>
      </pc:sldChg>
      <pc:sldChg chg="addSp delSp modSp">
        <pc:chgData name="Balthazar GISBERT" userId="a7b565a0-1a1b-4b23-8cb3-e89c1f4ed769" providerId="ADAL" clId="{4AE8CB25-17B9-41E7-905D-6B32519A303F}" dt="2024-11-08T16:11:12.111" v="354" actId="14100"/>
        <pc:sldMkLst>
          <pc:docMk/>
          <pc:sldMk cId="3286092109" sldId="270"/>
        </pc:sldMkLst>
        <pc:spChg chg="add mod ord">
          <ac:chgData name="Balthazar GISBERT" userId="a7b565a0-1a1b-4b23-8cb3-e89c1f4ed769" providerId="ADAL" clId="{4AE8CB25-17B9-41E7-905D-6B32519A303F}" dt="2024-11-08T16:11:12.111" v="354" actId="14100"/>
          <ac:spMkLst>
            <pc:docMk/>
            <pc:sldMk cId="3286092109" sldId="270"/>
            <ac:spMk id="10" creationId="{2125E338-5015-4BC9-8639-5FF573A77C5C}"/>
          </ac:spMkLst>
        </pc:spChg>
        <pc:spChg chg="add mod">
          <ac:chgData name="Balthazar GISBERT" userId="a7b565a0-1a1b-4b23-8cb3-e89c1f4ed769" providerId="ADAL" clId="{4AE8CB25-17B9-41E7-905D-6B32519A303F}" dt="2024-11-08T16:10:48.710" v="349" actId="14100"/>
          <ac:spMkLst>
            <pc:docMk/>
            <pc:sldMk cId="3286092109" sldId="270"/>
            <ac:spMk id="11" creationId="{538640A6-FBD5-450C-A786-85F2F2DC7BC3}"/>
          </ac:spMkLst>
        </pc:spChg>
        <pc:spChg chg="del mod">
          <ac:chgData name="Balthazar GISBERT" userId="a7b565a0-1a1b-4b23-8cb3-e89c1f4ed769" providerId="ADAL" clId="{4AE8CB25-17B9-41E7-905D-6B32519A303F}" dt="2024-11-08T16:08:49.542" v="322" actId="478"/>
          <ac:spMkLst>
            <pc:docMk/>
            <pc:sldMk cId="3286092109" sldId="270"/>
            <ac:spMk id="29" creationId="{2EC1A1CF-D336-5541-AE6D-1C2CB6A37750}"/>
          </ac:spMkLst>
        </pc:spChg>
        <pc:spChg chg="del mod">
          <ac:chgData name="Balthazar GISBERT" userId="a7b565a0-1a1b-4b23-8cb3-e89c1f4ed769" providerId="ADAL" clId="{4AE8CB25-17B9-41E7-905D-6B32519A303F}" dt="2024-11-08T16:08:47.348" v="321" actId="478"/>
          <ac:spMkLst>
            <pc:docMk/>
            <pc:sldMk cId="3286092109" sldId="270"/>
            <ac:spMk id="30" creationId="{28792B5F-CA8F-2E46-B86C-0F617A3889C3}"/>
          </ac:spMkLst>
        </pc:spChg>
        <pc:spChg chg="mod">
          <ac:chgData name="Balthazar GISBERT" userId="a7b565a0-1a1b-4b23-8cb3-e89c1f4ed769" providerId="ADAL" clId="{4AE8CB25-17B9-41E7-905D-6B32519A303F}" dt="2024-11-08T16:08:14.166" v="284" actId="207"/>
          <ac:spMkLst>
            <pc:docMk/>
            <pc:sldMk cId="3286092109" sldId="270"/>
            <ac:spMk id="31" creationId="{3327DCED-E8B3-2042-9712-4F6DAAA05B9D}"/>
          </ac:spMkLst>
        </pc:spChg>
        <pc:spChg chg="mod ord">
          <ac:chgData name="Balthazar GISBERT" userId="a7b565a0-1a1b-4b23-8cb3-e89c1f4ed769" providerId="ADAL" clId="{4AE8CB25-17B9-41E7-905D-6B32519A303F}" dt="2024-11-08T16:11:00.306" v="350" actId="14100"/>
          <ac:spMkLst>
            <pc:docMk/>
            <pc:sldMk cId="3286092109" sldId="270"/>
            <ac:spMk id="32" creationId="{3FE95768-3F91-F543-939E-09ABA99084A6}"/>
          </ac:spMkLst>
        </pc:spChg>
        <pc:spChg chg="mod">
          <ac:chgData name="Balthazar GISBERT" userId="a7b565a0-1a1b-4b23-8cb3-e89c1f4ed769" providerId="ADAL" clId="{4AE8CB25-17B9-41E7-905D-6B32519A303F}" dt="2024-11-08T16:05:34.234" v="177" actId="14100"/>
          <ac:spMkLst>
            <pc:docMk/>
            <pc:sldMk cId="3286092109" sldId="270"/>
            <ac:spMk id="33" creationId="{5F3D244C-9A63-C144-B72C-25209511ECB8}"/>
          </ac:spMkLst>
        </pc:spChg>
        <pc:spChg chg="mod">
          <ac:chgData name="Balthazar GISBERT" userId="a7b565a0-1a1b-4b23-8cb3-e89c1f4ed769" providerId="ADAL" clId="{4AE8CB25-17B9-41E7-905D-6B32519A303F}" dt="2024-11-08T16:05:29.465" v="175" actId="20577"/>
          <ac:spMkLst>
            <pc:docMk/>
            <pc:sldMk cId="3286092109" sldId="270"/>
            <ac:spMk id="34" creationId="{3A33480A-0DAC-B042-BFF3-35AF7241FA06}"/>
          </ac:spMkLst>
        </pc:spChg>
        <pc:picChg chg="mod ord">
          <ac:chgData name="Balthazar GISBERT" userId="a7b565a0-1a1b-4b23-8cb3-e89c1f4ed769" providerId="ADAL" clId="{4AE8CB25-17B9-41E7-905D-6B32519A303F}" dt="2024-11-08T16:11:06.094" v="353" actId="1076"/>
          <ac:picMkLst>
            <pc:docMk/>
            <pc:sldMk cId="3286092109" sldId="270"/>
            <ac:picMk id="13" creationId="{581FCED6-8984-DD4D-AF28-01A9E1EF9339}"/>
          </ac:picMkLst>
        </pc:picChg>
        <pc:picChg chg="del">
          <ac:chgData name="Balthazar GISBERT" userId="a7b565a0-1a1b-4b23-8cb3-e89c1f4ed769" providerId="ADAL" clId="{4AE8CB25-17B9-41E7-905D-6B32519A303F}" dt="2024-11-08T16:04:10.866" v="6" actId="478"/>
          <ac:picMkLst>
            <pc:docMk/>
            <pc:sldMk cId="3286092109" sldId="270"/>
            <ac:picMk id="28" creationId="{EBA1C75E-051E-EC4D-85AF-BDB4A046CDF5}"/>
          </ac:picMkLst>
        </pc:picChg>
      </pc:sldChg>
      <pc:sldChg chg="del">
        <pc:chgData name="Balthazar GISBERT" userId="a7b565a0-1a1b-4b23-8cb3-e89c1f4ed769" providerId="ADAL" clId="{4AE8CB25-17B9-41E7-905D-6B32519A303F}" dt="2024-11-08T16:04:04.087" v="4" actId="2696"/>
        <pc:sldMkLst>
          <pc:docMk/>
          <pc:sldMk cId="57829803" sldId="271"/>
        </pc:sldMkLst>
      </pc:sldChg>
      <pc:sldChg chg="del">
        <pc:chgData name="Balthazar GISBERT" userId="a7b565a0-1a1b-4b23-8cb3-e89c1f4ed769" providerId="ADAL" clId="{4AE8CB25-17B9-41E7-905D-6B32519A303F}" dt="2024-11-08T16:04:04.855" v="5" actId="2696"/>
        <pc:sldMkLst>
          <pc:docMk/>
          <pc:sldMk cId="911690477" sldId="273"/>
        </pc:sldMkLst>
      </pc:sldChg>
      <pc:sldChg chg="del">
        <pc:chgData name="Balthazar GISBERT" userId="a7b565a0-1a1b-4b23-8cb3-e89c1f4ed769" providerId="ADAL" clId="{4AE8CB25-17B9-41E7-905D-6B32519A303F}" dt="2024-11-08T16:03:59.663" v="0" actId="2696"/>
        <pc:sldMkLst>
          <pc:docMk/>
          <pc:sldMk cId="4087318150" sldId="275"/>
        </pc:sldMkLst>
      </pc:sldChg>
    </pc:docChg>
  </pc:docChgLst>
  <pc:docChgLst>
    <pc:chgData name="Marie ROTHHAHN" userId="S::mrothhahn@fondation-abbe-pierre.fr::57550b59-4ca2-41c7-806c-14301b98b803" providerId="AD" clId="Web-{3ADA936D-491A-24BA-4020-37036F7D63BC}"/>
    <pc:docChg chg="addSld modSld sldOrd">
      <pc:chgData name="Marie ROTHHAHN" userId="S::mrothhahn@fondation-abbe-pierre.fr::57550b59-4ca2-41c7-806c-14301b98b803" providerId="AD" clId="Web-{3ADA936D-491A-24BA-4020-37036F7D63BC}" dt="2024-11-15T17:52:13.984" v="261" actId="20577"/>
      <pc:docMkLst>
        <pc:docMk/>
      </pc:docMkLst>
      <pc:sldChg chg="delSp modSp">
        <pc:chgData name="Marie ROTHHAHN" userId="S::mrothhahn@fondation-abbe-pierre.fr::57550b59-4ca2-41c7-806c-14301b98b803" providerId="AD" clId="Web-{3ADA936D-491A-24BA-4020-37036F7D63BC}" dt="2024-11-15T17:28:33.305" v="68"/>
        <pc:sldMkLst>
          <pc:docMk/>
          <pc:sldMk cId="1258662429" sldId="258"/>
        </pc:sldMkLst>
        <pc:spChg chg="mod">
          <ac:chgData name="Marie ROTHHAHN" userId="S::mrothhahn@fondation-abbe-pierre.fr::57550b59-4ca2-41c7-806c-14301b98b803" providerId="AD" clId="Web-{3ADA936D-491A-24BA-4020-37036F7D63BC}" dt="2024-11-15T17:28:25.852" v="65"/>
          <ac:spMkLst>
            <pc:docMk/>
            <pc:sldMk cId="1258662429" sldId="258"/>
            <ac:spMk id="8" creationId="{E2B40767-5443-3243-8735-85B58D20A120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28:33.305" v="68"/>
          <ac:spMkLst>
            <pc:docMk/>
            <pc:sldMk cId="1258662429" sldId="258"/>
            <ac:spMk id="13" creationId="{E7EFDE0E-F231-BF46-B6FD-4B75FAC1227F}"/>
          </ac:spMkLst>
        </pc:spChg>
      </pc:sldChg>
      <pc:sldChg chg="delSp modSp">
        <pc:chgData name="Marie ROTHHAHN" userId="S::mrothhahn@fondation-abbe-pierre.fr::57550b59-4ca2-41c7-806c-14301b98b803" providerId="AD" clId="Web-{3ADA936D-491A-24BA-4020-37036F7D63BC}" dt="2024-11-15T17:32:55.877" v="111"/>
        <pc:sldMkLst>
          <pc:docMk/>
          <pc:sldMk cId="3479435375" sldId="259"/>
        </pc:sldMkLst>
        <pc:spChg chg="del mod">
          <ac:chgData name="Marie ROTHHAHN" userId="S::mrothhahn@fondation-abbe-pierre.fr::57550b59-4ca2-41c7-806c-14301b98b803" providerId="AD" clId="Web-{3ADA936D-491A-24BA-4020-37036F7D63BC}" dt="2024-11-15T17:32:47.236" v="110"/>
          <ac:spMkLst>
            <pc:docMk/>
            <pc:sldMk cId="3479435375" sldId="259"/>
            <ac:spMk id="8" creationId="{68DCDD6D-2097-7449-BAB3-2FC49B6F5087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2:55.877" v="111"/>
          <ac:spMkLst>
            <pc:docMk/>
            <pc:sldMk cId="3479435375" sldId="259"/>
            <ac:spMk id="10" creationId="{8EA8E3B8-83FB-EE42-BD61-77FD841EF4FE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2:43.689" v="108"/>
          <ac:spMkLst>
            <pc:docMk/>
            <pc:sldMk cId="3479435375" sldId="259"/>
            <ac:spMk id="11" creationId="{8F317522-E008-2040-BB92-DC25BF0C1A8B}"/>
          </ac:spMkLst>
        </pc:spChg>
      </pc:sldChg>
      <pc:sldChg chg="modSp">
        <pc:chgData name="Marie ROTHHAHN" userId="S::mrothhahn@fondation-abbe-pierre.fr::57550b59-4ca2-41c7-806c-14301b98b803" providerId="AD" clId="Web-{3ADA936D-491A-24BA-4020-37036F7D63BC}" dt="2024-11-15T17:27:40.959" v="56" actId="20577"/>
        <pc:sldMkLst>
          <pc:docMk/>
          <pc:sldMk cId="1157905272" sldId="263"/>
        </pc:sldMkLst>
        <pc:spChg chg="mod">
          <ac:chgData name="Marie ROTHHAHN" userId="S::mrothhahn@fondation-abbe-pierre.fr::57550b59-4ca2-41c7-806c-14301b98b803" providerId="AD" clId="Web-{3ADA936D-491A-24BA-4020-37036F7D63BC}" dt="2024-11-15T17:25:48.283" v="49" actId="20577"/>
          <ac:spMkLst>
            <pc:docMk/>
            <pc:sldMk cId="1157905272" sldId="263"/>
            <ac:spMk id="7" creationId="{D8591E1E-F0D5-2949-9FF2-EFDA2B4FCB4F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27:40.959" v="56" actId="20577"/>
          <ac:spMkLst>
            <pc:docMk/>
            <pc:sldMk cId="1157905272" sldId="263"/>
            <ac:spMk id="12" creationId="{16D2882A-D942-A74F-8DFF-1FD623C4BB7A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25:09.423" v="13" actId="20577"/>
          <ac:spMkLst>
            <pc:docMk/>
            <pc:sldMk cId="1157905272" sldId="263"/>
            <ac:spMk id="14" creationId="{6A85FA7A-DA9A-1A44-800E-7818E5AD5B1A}"/>
          </ac:spMkLst>
        </pc:spChg>
      </pc:sldChg>
      <pc:sldChg chg="modSp">
        <pc:chgData name="Marie ROTHHAHN" userId="S::mrothhahn@fondation-abbe-pierre.fr::57550b59-4ca2-41c7-806c-14301b98b803" providerId="AD" clId="Web-{3ADA936D-491A-24BA-4020-37036F7D63BC}" dt="2024-11-15T17:50:03.149" v="242" actId="20577"/>
        <pc:sldMkLst>
          <pc:docMk/>
          <pc:sldMk cId="6569351" sldId="264"/>
        </pc:sldMkLst>
        <pc:spChg chg="mod">
          <ac:chgData name="Marie ROTHHAHN" userId="S::mrothhahn@fondation-abbe-pierre.fr::57550b59-4ca2-41c7-806c-14301b98b803" providerId="AD" clId="Web-{3ADA936D-491A-24BA-4020-37036F7D63BC}" dt="2024-11-15T17:29:05.806" v="72" actId="20577"/>
          <ac:spMkLst>
            <pc:docMk/>
            <pc:sldMk cId="6569351" sldId="264"/>
            <ac:spMk id="9" creationId="{907D7ED6-8450-2643-822C-C7B7DD705046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50:03.149" v="242" actId="20577"/>
          <ac:spMkLst>
            <pc:docMk/>
            <pc:sldMk cId="6569351" sldId="264"/>
            <ac:spMk id="11" creationId="{0D58AB77-4B55-AC47-83D8-52D2424E3AF1}"/>
          </ac:spMkLst>
        </pc:spChg>
      </pc:sldChg>
      <pc:sldChg chg="delSp modSp">
        <pc:chgData name="Marie ROTHHAHN" userId="S::mrothhahn@fondation-abbe-pierre.fr::57550b59-4ca2-41c7-806c-14301b98b803" providerId="AD" clId="Web-{3ADA936D-491A-24BA-4020-37036F7D63BC}" dt="2024-11-15T17:52:13.984" v="261" actId="20577"/>
        <pc:sldMkLst>
          <pc:docMk/>
          <pc:sldMk cId="2256302331" sldId="265"/>
        </pc:sldMkLst>
        <pc:spChg chg="mod">
          <ac:chgData name="Marie ROTHHAHN" userId="S::mrothhahn@fondation-abbe-pierre.fr::57550b59-4ca2-41c7-806c-14301b98b803" providerId="AD" clId="Web-{3ADA936D-491A-24BA-4020-37036F7D63BC}" dt="2024-11-15T17:52:13.984" v="261" actId="20577"/>
          <ac:spMkLst>
            <pc:docMk/>
            <pc:sldMk cId="2256302331" sldId="265"/>
            <ac:spMk id="12" creationId="{32B0AF8C-AC87-0F4B-8978-6FCA6D75F71C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52:06.125" v="256" actId="20577"/>
          <ac:spMkLst>
            <pc:docMk/>
            <pc:sldMk cId="2256302331" sldId="265"/>
            <ac:spMk id="13" creationId="{621A4EEC-C488-C245-B5EB-573C0A396D54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50:46.541" v="251"/>
          <ac:spMkLst>
            <pc:docMk/>
            <pc:sldMk cId="2256302331" sldId="265"/>
            <ac:spMk id="14" creationId="{233999ED-1C69-E340-A03E-8A14370538D0}"/>
          </ac:spMkLst>
        </pc:spChg>
      </pc:sldChg>
      <pc:sldChg chg="modSp">
        <pc:chgData name="Marie ROTHHAHN" userId="S::mrothhahn@fondation-abbe-pierre.fr::57550b59-4ca2-41c7-806c-14301b98b803" providerId="AD" clId="Web-{3ADA936D-491A-24BA-4020-37036F7D63BC}" dt="2024-11-15T17:48:57.131" v="235" actId="20577"/>
        <pc:sldMkLst>
          <pc:docMk/>
          <pc:sldMk cId="1071674041" sldId="266"/>
        </pc:sldMkLst>
        <pc:spChg chg="mod">
          <ac:chgData name="Marie ROTHHAHN" userId="S::mrothhahn@fondation-abbe-pierre.fr::57550b59-4ca2-41c7-806c-14301b98b803" providerId="AD" clId="Web-{3ADA936D-491A-24BA-4020-37036F7D63BC}" dt="2024-11-15T17:47:47.956" v="215" actId="20577"/>
          <ac:spMkLst>
            <pc:docMk/>
            <pc:sldMk cId="1071674041" sldId="266"/>
            <ac:spMk id="8" creationId="{4E963BC0-B8DB-0542-8477-278094B68988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48:57.131" v="235" actId="20577"/>
          <ac:spMkLst>
            <pc:docMk/>
            <pc:sldMk cId="1071674041" sldId="266"/>
            <ac:spMk id="11" creationId="{A7A22B49-F027-A749-979E-5CCB5AB0DF08}"/>
          </ac:spMkLst>
        </pc:spChg>
      </pc:sldChg>
      <pc:sldChg chg="addSp delSp modSp add replId">
        <pc:chgData name="Marie ROTHHAHN" userId="S::mrothhahn@fondation-abbe-pierre.fr::57550b59-4ca2-41c7-806c-14301b98b803" providerId="AD" clId="Web-{3ADA936D-491A-24BA-4020-37036F7D63BC}" dt="2024-11-15T17:50:12.383" v="244" actId="14100"/>
        <pc:sldMkLst>
          <pc:docMk/>
          <pc:sldMk cId="4147627508" sldId="271"/>
        </pc:sldMkLst>
        <pc:spChg chg="del">
          <ac:chgData name="Marie ROTHHAHN" userId="S::mrothhahn@fondation-abbe-pierre.fr::57550b59-4ca2-41c7-806c-14301b98b803" providerId="AD" clId="Web-{3ADA936D-491A-24BA-4020-37036F7D63BC}" dt="2024-11-15T17:30:20.934" v="80"/>
          <ac:spMkLst>
            <pc:docMk/>
            <pc:sldMk cId="4147627508" sldId="271"/>
            <ac:spMk id="9" creationId="{907D7ED6-8450-2643-822C-C7B7DD705046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0:18.996" v="79"/>
          <ac:spMkLst>
            <pc:docMk/>
            <pc:sldMk cId="4147627508" sldId="271"/>
            <ac:spMk id="10" creationId="{A5153C4F-BC21-F341-BEEA-99A150ED8EA4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0:37.028" v="85"/>
          <ac:spMkLst>
            <pc:docMk/>
            <pc:sldMk cId="4147627508" sldId="271"/>
            <ac:spMk id="11" creationId="{0D58AB77-4B55-AC47-83D8-52D2424E3AF1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1:03.060" v="91" actId="20577"/>
          <ac:spMkLst>
            <pc:docMk/>
            <pc:sldMk cId="4147627508" sldId="271"/>
            <ac:spMk id="16" creationId="{6A85FA7A-DA9A-1A44-800E-7818E5AD5B1A}"/>
          </ac:spMkLst>
        </pc:spChg>
        <pc:picChg chg="add mod">
          <ac:chgData name="Marie ROTHHAHN" userId="S::mrothhahn@fondation-abbe-pierre.fr::57550b59-4ca2-41c7-806c-14301b98b803" providerId="AD" clId="Web-{3ADA936D-491A-24BA-4020-37036F7D63BC}" dt="2024-11-15T17:50:12.383" v="244" actId="14100"/>
          <ac:picMkLst>
            <pc:docMk/>
            <pc:sldMk cId="4147627508" sldId="271"/>
            <ac:picMk id="2" creationId="{6CEC2483-AA73-7B43-E464-E3D61B20B0D6}"/>
          </ac:picMkLst>
        </pc:picChg>
      </pc:sldChg>
      <pc:sldChg chg="addSp delSp modSp add replId">
        <pc:chgData name="Marie ROTHHAHN" userId="S::mrothhahn@fondation-abbe-pierre.fr::57550b59-4ca2-41c7-806c-14301b98b803" providerId="AD" clId="Web-{3ADA936D-491A-24BA-4020-37036F7D63BC}" dt="2024-11-15T17:32:39.142" v="106"/>
        <pc:sldMkLst>
          <pc:docMk/>
          <pc:sldMk cId="886082815" sldId="272"/>
        </pc:sldMkLst>
        <pc:spChg chg="add del mod">
          <ac:chgData name="Marie ROTHHAHN" userId="S::mrothhahn@fondation-abbe-pierre.fr::57550b59-4ca2-41c7-806c-14301b98b803" providerId="AD" clId="Web-{3ADA936D-491A-24BA-4020-37036F7D63BC}" dt="2024-11-15T17:31:44.155" v="99"/>
          <ac:spMkLst>
            <pc:docMk/>
            <pc:sldMk cId="886082815" sldId="272"/>
            <ac:spMk id="2" creationId="{423797A7-AFD6-42BB-A2E9-70496801C412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2:07.938" v="104" actId="14100"/>
          <ac:spMkLst>
            <pc:docMk/>
            <pc:sldMk cId="886082815" sldId="272"/>
            <ac:spMk id="8" creationId="{0DA3745C-21E0-2F47-8352-B4685CB5E990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2:02.687" v="103" actId="1076"/>
          <ac:spMkLst>
            <pc:docMk/>
            <pc:sldMk cId="886082815" sldId="272"/>
            <ac:spMk id="9" creationId="{8328D119-4094-AD4B-A832-93F696CCCE82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2:39.142" v="106"/>
          <ac:spMkLst>
            <pc:docMk/>
            <pc:sldMk cId="886082815" sldId="272"/>
            <ac:spMk id="12" creationId="{32B0AF8C-AC87-0F4B-8978-6FCA6D75F71C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31:34.811" v="95"/>
          <ac:spMkLst>
            <pc:docMk/>
            <pc:sldMk cId="886082815" sldId="272"/>
            <ac:spMk id="13" creationId="{621A4EEC-C488-C245-B5EB-573C0A396D54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1:32.452" v="94"/>
          <ac:spMkLst>
            <pc:docMk/>
            <pc:sldMk cId="886082815" sldId="272"/>
            <ac:spMk id="14" creationId="{233999ED-1C69-E340-A03E-8A14370538D0}"/>
          </ac:spMkLst>
        </pc:spChg>
      </pc:sldChg>
      <pc:sldChg chg="modSp add ord replId">
        <pc:chgData name="Marie ROTHHAHN" userId="S::mrothhahn@fondation-abbe-pierre.fr::57550b59-4ca2-41c7-806c-14301b98b803" providerId="AD" clId="Web-{3ADA936D-491A-24BA-4020-37036F7D63BC}" dt="2024-11-15T17:33:44.472" v="116" actId="14100"/>
        <pc:sldMkLst>
          <pc:docMk/>
          <pc:sldMk cId="48372590" sldId="273"/>
        </pc:sldMkLst>
        <pc:spChg chg="mod">
          <ac:chgData name="Marie ROTHHAHN" userId="S::mrothhahn@fondation-abbe-pierre.fr::57550b59-4ca2-41c7-806c-14301b98b803" providerId="AD" clId="Web-{3ADA936D-491A-24BA-4020-37036F7D63BC}" dt="2024-11-15T17:33:44.472" v="116" actId="14100"/>
          <ac:spMkLst>
            <pc:docMk/>
            <pc:sldMk cId="48372590" sldId="273"/>
            <ac:spMk id="10" creationId="{8EA8E3B8-83FB-EE42-BD61-77FD841EF4FE}"/>
          </ac:spMkLst>
        </pc:spChg>
      </pc:sldChg>
      <pc:sldChg chg="modSp add ord replId">
        <pc:chgData name="Marie ROTHHAHN" userId="S::mrothhahn@fondation-abbe-pierre.fr::57550b59-4ca2-41c7-806c-14301b98b803" providerId="AD" clId="Web-{3ADA936D-491A-24BA-4020-37036F7D63BC}" dt="2024-11-15T17:46:56.783" v="190" actId="20577"/>
        <pc:sldMkLst>
          <pc:docMk/>
          <pc:sldMk cId="2506535160" sldId="274"/>
        </pc:sldMkLst>
        <pc:spChg chg="mod">
          <ac:chgData name="Marie ROTHHAHN" userId="S::mrothhahn@fondation-abbe-pierre.fr::57550b59-4ca2-41c7-806c-14301b98b803" providerId="AD" clId="Web-{3ADA936D-491A-24BA-4020-37036F7D63BC}" dt="2024-11-15T17:34:05.286" v="119" actId="20577"/>
          <ac:spMkLst>
            <pc:docMk/>
            <pc:sldMk cId="2506535160" sldId="274"/>
            <ac:spMk id="9" creationId="{8328D119-4094-AD4B-A832-93F696CCCE82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46:56.783" v="190" actId="20577"/>
          <ac:spMkLst>
            <pc:docMk/>
            <pc:sldMk cId="2506535160" sldId="274"/>
            <ac:spMk id="12" creationId="{32B0AF8C-AC87-0F4B-8978-6FCA6D75F71C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46:36.423" v="188" actId="20577"/>
          <ac:spMkLst>
            <pc:docMk/>
            <pc:sldMk cId="2506535160" sldId="274"/>
            <ac:spMk id="14" creationId="{233999ED-1C69-E340-A03E-8A14370538D0}"/>
          </ac:spMkLst>
        </pc:spChg>
      </pc:sldChg>
      <pc:sldChg chg="modSp add replId">
        <pc:chgData name="Marie ROTHHAHN" userId="S::mrothhahn@fondation-abbe-pierre.fr::57550b59-4ca2-41c7-806c-14301b98b803" providerId="AD" clId="Web-{3ADA936D-491A-24BA-4020-37036F7D63BC}" dt="2024-11-15T17:34:21.911" v="121" actId="20577"/>
        <pc:sldMkLst>
          <pc:docMk/>
          <pc:sldMk cId="3784942803" sldId="275"/>
        </pc:sldMkLst>
        <pc:spChg chg="mod">
          <ac:chgData name="Marie ROTHHAHN" userId="S::mrothhahn@fondation-abbe-pierre.fr::57550b59-4ca2-41c7-806c-14301b98b803" providerId="AD" clId="Web-{3ADA936D-491A-24BA-4020-37036F7D63BC}" dt="2024-11-15T17:34:21.911" v="121" actId="20577"/>
          <ac:spMkLst>
            <pc:docMk/>
            <pc:sldMk cId="3784942803" sldId="275"/>
            <ac:spMk id="9" creationId="{8328D119-4094-AD4B-A832-93F696CCCE82}"/>
          </ac:spMkLst>
        </pc:spChg>
      </pc:sldChg>
      <pc:sldChg chg="delSp modSp add ord replId">
        <pc:chgData name="Marie ROTHHAHN" userId="S::mrothhahn@fondation-abbe-pierre.fr::57550b59-4ca2-41c7-806c-14301b98b803" providerId="AD" clId="Web-{3ADA936D-491A-24BA-4020-37036F7D63BC}" dt="2024-11-15T17:34:46.787" v="125"/>
        <pc:sldMkLst>
          <pc:docMk/>
          <pc:sldMk cId="3134666099" sldId="276"/>
        </pc:sldMkLst>
        <pc:spChg chg="mod">
          <ac:chgData name="Marie ROTHHAHN" userId="S::mrothhahn@fondation-abbe-pierre.fr::57550b59-4ca2-41c7-806c-14301b98b803" providerId="AD" clId="Web-{3ADA936D-491A-24BA-4020-37036F7D63BC}" dt="2024-11-15T17:34:42.052" v="124" actId="20577"/>
          <ac:spMkLst>
            <pc:docMk/>
            <pc:sldMk cId="3134666099" sldId="276"/>
            <ac:spMk id="9" creationId="{C6B3131B-8C77-FC48-8150-71C3A0F4B622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34:46.787" v="125"/>
          <ac:spMkLst>
            <pc:docMk/>
            <pc:sldMk cId="3134666099" sldId="276"/>
            <ac:spMk id="13" creationId="{019C7FCC-3173-D342-804C-697D7EA0EE0F}"/>
          </ac:spMkLst>
        </pc:spChg>
      </pc:sldChg>
      <pc:sldChg chg="addSp delSp modSp add ord replId">
        <pc:chgData name="Marie ROTHHAHN" userId="S::mrothhahn@fondation-abbe-pierre.fr::57550b59-4ca2-41c7-806c-14301b98b803" providerId="AD" clId="Web-{3ADA936D-491A-24BA-4020-37036F7D63BC}" dt="2024-11-15T17:45:52.655" v="186" actId="1076"/>
        <pc:sldMkLst>
          <pc:docMk/>
          <pc:sldMk cId="1974283298" sldId="277"/>
        </pc:sldMkLst>
        <pc:spChg chg="del mod">
          <ac:chgData name="Marie ROTHHAHN" userId="S::mrothhahn@fondation-abbe-pierre.fr::57550b59-4ca2-41c7-806c-14301b98b803" providerId="AD" clId="Web-{3ADA936D-491A-24BA-4020-37036F7D63BC}" dt="2024-11-15T17:35:47.258" v="150"/>
          <ac:spMkLst>
            <pc:docMk/>
            <pc:sldMk cId="1974283298" sldId="277"/>
            <ac:spMk id="7" creationId="{D8591E1E-F0D5-2949-9FF2-EFDA2B4FCB4F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44:57.560" v="178"/>
          <ac:spMkLst>
            <pc:docMk/>
            <pc:sldMk cId="1974283298" sldId="277"/>
            <ac:spMk id="10" creationId="{8B7165EA-947C-7242-B653-18E24A9B3D96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5:54.227" v="152"/>
          <ac:spMkLst>
            <pc:docMk/>
            <pc:sldMk cId="1974283298" sldId="277"/>
            <ac:spMk id="12" creationId="{16D2882A-D942-A74F-8DFF-1FD623C4BB7A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5:22.023" v="136" actId="20577"/>
          <ac:spMkLst>
            <pc:docMk/>
            <pc:sldMk cId="1974283298" sldId="277"/>
            <ac:spMk id="14" creationId="{6A85FA7A-DA9A-1A44-800E-7818E5AD5B1A}"/>
          </ac:spMkLst>
        </pc:spChg>
        <pc:picChg chg="add del mod">
          <ac:chgData name="Marie ROTHHAHN" userId="S::mrothhahn@fondation-abbe-pierre.fr::57550b59-4ca2-41c7-806c-14301b98b803" providerId="AD" clId="Web-{3ADA936D-491A-24BA-4020-37036F7D63BC}" dt="2024-11-15T17:45:49.015" v="185"/>
          <ac:picMkLst>
            <pc:docMk/>
            <pc:sldMk cId="1974283298" sldId="277"/>
            <ac:picMk id="2" creationId="{19960008-061B-20F6-61C9-9EBECBFF9A01}"/>
          </ac:picMkLst>
        </pc:picChg>
        <pc:picChg chg="add mod">
          <ac:chgData name="Marie ROTHHAHN" userId="S::mrothhahn@fondation-abbe-pierre.fr::57550b59-4ca2-41c7-806c-14301b98b803" providerId="AD" clId="Web-{3ADA936D-491A-24BA-4020-37036F7D63BC}" dt="2024-11-15T17:45:52.655" v="186" actId="1076"/>
          <ac:picMkLst>
            <pc:docMk/>
            <pc:sldMk cId="1974283298" sldId="277"/>
            <ac:picMk id="3" creationId="{5CB9D2C3-3620-7C59-E982-D04692B769FC}"/>
          </ac:picMkLst>
        </pc:picChg>
      </pc:sldChg>
      <pc:sldChg chg="delSp modSp add replId">
        <pc:chgData name="Marie ROTHHAHN" userId="S::mrothhahn@fondation-abbe-pierre.fr::57550b59-4ca2-41c7-806c-14301b98b803" providerId="AD" clId="Web-{3ADA936D-491A-24BA-4020-37036F7D63BC}" dt="2024-11-15T17:35:44.273" v="148"/>
        <pc:sldMkLst>
          <pc:docMk/>
          <pc:sldMk cId="1233863609" sldId="278"/>
        </pc:sldMkLst>
        <pc:spChg chg="del mod">
          <ac:chgData name="Marie ROTHHAHN" userId="S::mrothhahn@fondation-abbe-pierre.fr::57550b59-4ca2-41c7-806c-14301b98b803" providerId="AD" clId="Web-{3ADA936D-491A-24BA-4020-37036F7D63BC}" dt="2024-11-15T17:35:44.273" v="148"/>
          <ac:spMkLst>
            <pc:docMk/>
            <pc:sldMk cId="1233863609" sldId="278"/>
            <ac:spMk id="7" creationId="{D8591E1E-F0D5-2949-9FF2-EFDA2B4FCB4F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5:38.304" v="145" actId="20577"/>
          <ac:spMkLst>
            <pc:docMk/>
            <pc:sldMk cId="1233863609" sldId="278"/>
            <ac:spMk id="12" creationId="{16D2882A-D942-A74F-8DFF-1FD623C4BB7A}"/>
          </ac:spMkLst>
        </pc:spChg>
        <pc:spChg chg="mod">
          <ac:chgData name="Marie ROTHHAHN" userId="S::mrothhahn@fondation-abbe-pierre.fr::57550b59-4ca2-41c7-806c-14301b98b803" providerId="AD" clId="Web-{3ADA936D-491A-24BA-4020-37036F7D63BC}" dt="2024-11-15T17:35:35.257" v="144" actId="20577"/>
          <ac:spMkLst>
            <pc:docMk/>
            <pc:sldMk cId="1233863609" sldId="278"/>
            <ac:spMk id="14" creationId="{6A85FA7A-DA9A-1A44-800E-7818E5AD5B1A}"/>
          </ac:spMkLst>
        </pc:spChg>
      </pc:sldChg>
      <pc:sldChg chg="addSp modSp add replId">
        <pc:chgData name="Marie ROTHHAHN" userId="S::mrothhahn@fondation-abbe-pierre.fr::57550b59-4ca2-41c7-806c-14301b98b803" providerId="AD" clId="Web-{3ADA936D-491A-24BA-4020-37036F7D63BC}" dt="2024-11-15T17:38:39.780" v="156" actId="14100"/>
        <pc:sldMkLst>
          <pc:docMk/>
          <pc:sldMk cId="3017137470" sldId="279"/>
        </pc:sldMkLst>
        <pc:picChg chg="add mod">
          <ac:chgData name="Marie ROTHHAHN" userId="S::mrothhahn@fondation-abbe-pierre.fr::57550b59-4ca2-41c7-806c-14301b98b803" providerId="AD" clId="Web-{3ADA936D-491A-24BA-4020-37036F7D63BC}" dt="2024-11-15T17:38:39.780" v="156" actId="14100"/>
          <ac:picMkLst>
            <pc:docMk/>
            <pc:sldMk cId="3017137470" sldId="279"/>
            <ac:picMk id="2" creationId="{C8A53314-0D04-0B74-BA8A-3B04739DC371}"/>
          </ac:picMkLst>
        </pc:picChg>
      </pc:sldChg>
      <pc:sldChg chg="addSp delSp modSp add replId">
        <pc:chgData name="Marie ROTHHAHN" userId="S::mrothhahn@fondation-abbe-pierre.fr::57550b59-4ca2-41c7-806c-14301b98b803" providerId="AD" clId="Web-{3ADA936D-491A-24BA-4020-37036F7D63BC}" dt="2024-11-15T17:41:39.303" v="166"/>
        <pc:sldMkLst>
          <pc:docMk/>
          <pc:sldMk cId="3569597116" sldId="280"/>
        </pc:sldMkLst>
        <pc:spChg chg="del mod">
          <ac:chgData name="Marie ROTHHAHN" userId="S::mrothhahn@fondation-abbe-pierre.fr::57550b59-4ca2-41c7-806c-14301b98b803" providerId="AD" clId="Web-{3ADA936D-491A-24BA-4020-37036F7D63BC}" dt="2024-11-15T17:39:29.141" v="161"/>
          <ac:spMkLst>
            <pc:docMk/>
            <pc:sldMk cId="3569597116" sldId="280"/>
            <ac:spMk id="12" creationId="{32B0AF8C-AC87-0F4B-8978-6FCA6D75F71C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39:32.172" v="162"/>
          <ac:spMkLst>
            <pc:docMk/>
            <pc:sldMk cId="3569597116" sldId="280"/>
            <ac:spMk id="13" creationId="{621A4EEC-C488-C245-B5EB-573C0A396D54}"/>
          </ac:spMkLst>
        </pc:spChg>
        <pc:spChg chg="del mod">
          <ac:chgData name="Marie ROTHHAHN" userId="S::mrothhahn@fondation-abbe-pierre.fr::57550b59-4ca2-41c7-806c-14301b98b803" providerId="AD" clId="Web-{3ADA936D-491A-24BA-4020-37036F7D63BC}" dt="2024-11-15T17:39:26.500" v="159"/>
          <ac:spMkLst>
            <pc:docMk/>
            <pc:sldMk cId="3569597116" sldId="280"/>
            <ac:spMk id="14" creationId="{233999ED-1C69-E340-A03E-8A14370538D0}"/>
          </ac:spMkLst>
        </pc:spChg>
        <pc:picChg chg="add del mod">
          <ac:chgData name="Marie ROTHHAHN" userId="S::mrothhahn@fondation-abbe-pierre.fr::57550b59-4ca2-41c7-806c-14301b98b803" providerId="AD" clId="Web-{3ADA936D-491A-24BA-4020-37036F7D63BC}" dt="2024-11-15T17:41:19.927" v="165"/>
          <ac:picMkLst>
            <pc:docMk/>
            <pc:sldMk cId="3569597116" sldId="280"/>
            <ac:picMk id="2" creationId="{49F7BCED-3B92-FFB2-35BE-569F3D4B85CF}"/>
          </ac:picMkLst>
        </pc:picChg>
        <pc:picChg chg="add mod">
          <ac:chgData name="Marie ROTHHAHN" userId="S::mrothhahn@fondation-abbe-pierre.fr::57550b59-4ca2-41c7-806c-14301b98b803" providerId="AD" clId="Web-{3ADA936D-491A-24BA-4020-37036F7D63BC}" dt="2024-11-15T17:41:39.303" v="166"/>
          <ac:picMkLst>
            <pc:docMk/>
            <pc:sldMk cId="3569597116" sldId="280"/>
            <ac:picMk id="3" creationId="{6032AEED-6710-C9E2-1B0D-20A1BA73896D}"/>
          </ac:picMkLst>
        </pc:picChg>
      </pc:sldChg>
      <pc:sldChg chg="addSp delSp modSp add replId">
        <pc:chgData name="Marie ROTHHAHN" userId="S::mrothhahn@fondation-abbe-pierre.fr::57550b59-4ca2-41c7-806c-14301b98b803" providerId="AD" clId="Web-{3ADA936D-491A-24BA-4020-37036F7D63BC}" dt="2024-11-15T17:42:13.460" v="170" actId="1076"/>
        <pc:sldMkLst>
          <pc:docMk/>
          <pc:sldMk cId="4159871306" sldId="281"/>
        </pc:sldMkLst>
        <pc:picChg chg="add mod">
          <ac:chgData name="Marie ROTHHAHN" userId="S::mrothhahn@fondation-abbe-pierre.fr::57550b59-4ca2-41c7-806c-14301b98b803" providerId="AD" clId="Web-{3ADA936D-491A-24BA-4020-37036F7D63BC}" dt="2024-11-15T17:42:13.460" v="170" actId="1076"/>
          <ac:picMkLst>
            <pc:docMk/>
            <pc:sldMk cId="4159871306" sldId="281"/>
            <ac:picMk id="2" creationId="{BA2A6ED8-E2DA-4797-0BFD-E9846D926140}"/>
          </ac:picMkLst>
        </pc:picChg>
        <pc:picChg chg="del">
          <ac:chgData name="Marie ROTHHAHN" userId="S::mrothhahn@fondation-abbe-pierre.fr::57550b59-4ca2-41c7-806c-14301b98b803" providerId="AD" clId="Web-{3ADA936D-491A-24BA-4020-37036F7D63BC}" dt="2024-11-15T17:41:46.209" v="168"/>
          <ac:picMkLst>
            <pc:docMk/>
            <pc:sldMk cId="4159871306" sldId="281"/>
            <ac:picMk id="3" creationId="{6032AEED-6710-C9E2-1B0D-20A1BA73896D}"/>
          </ac:picMkLst>
        </pc:picChg>
      </pc:sldChg>
      <pc:sldChg chg="addSp delSp modSp add replId">
        <pc:chgData name="Marie ROTHHAHN" userId="S::mrothhahn@fondation-abbe-pierre.fr::57550b59-4ca2-41c7-806c-14301b98b803" providerId="AD" clId="Web-{3ADA936D-491A-24BA-4020-37036F7D63BC}" dt="2024-11-15T17:44:12.136" v="177" actId="14100"/>
        <pc:sldMkLst>
          <pc:docMk/>
          <pc:sldMk cId="1667751228" sldId="282"/>
        </pc:sldMkLst>
        <pc:spChg chg="del">
          <ac:chgData name="Marie ROTHHAHN" userId="S::mrothhahn@fondation-abbe-pierre.fr::57550b59-4ca2-41c7-806c-14301b98b803" providerId="AD" clId="Web-{3ADA936D-491A-24BA-4020-37036F7D63BC}" dt="2024-11-15T17:44:04.386" v="173"/>
          <ac:spMkLst>
            <pc:docMk/>
            <pc:sldMk cId="1667751228" sldId="282"/>
            <ac:spMk id="12" creationId="{32B0AF8C-AC87-0F4B-8978-6FCA6D75F71C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44:09.011" v="175"/>
          <ac:spMkLst>
            <pc:docMk/>
            <pc:sldMk cId="1667751228" sldId="282"/>
            <ac:spMk id="13" creationId="{621A4EEC-C488-C245-B5EB-573C0A396D54}"/>
          </ac:spMkLst>
        </pc:spChg>
        <pc:spChg chg="del">
          <ac:chgData name="Marie ROTHHAHN" userId="S::mrothhahn@fondation-abbe-pierre.fr::57550b59-4ca2-41c7-806c-14301b98b803" providerId="AD" clId="Web-{3ADA936D-491A-24BA-4020-37036F7D63BC}" dt="2024-11-15T17:44:07.089" v="174"/>
          <ac:spMkLst>
            <pc:docMk/>
            <pc:sldMk cId="1667751228" sldId="282"/>
            <ac:spMk id="14" creationId="{233999ED-1C69-E340-A03E-8A14370538D0}"/>
          </ac:spMkLst>
        </pc:spChg>
        <pc:picChg chg="add mod">
          <ac:chgData name="Marie ROTHHAHN" userId="S::mrothhahn@fondation-abbe-pierre.fr::57550b59-4ca2-41c7-806c-14301b98b803" providerId="AD" clId="Web-{3ADA936D-491A-24BA-4020-37036F7D63BC}" dt="2024-11-15T17:44:12.136" v="177" actId="14100"/>
          <ac:picMkLst>
            <pc:docMk/>
            <pc:sldMk cId="1667751228" sldId="282"/>
            <ac:picMk id="2" creationId="{14B03E34-02E8-EB26-A8DA-BB0D10A19E63}"/>
          </ac:picMkLst>
        </pc:picChg>
      </pc:sldChg>
    </pc:docChg>
  </pc:docChgLst>
  <pc:docChgLst>
    <pc:chgData name="Marie ROTHHAHN" userId="S::mrothhahn@fondation-abbe-pierre.fr::57550b59-4ca2-41c7-806c-14301b98b803" providerId="AD" clId="Web-{D439E838-867C-91C3-3643-A4271C95D3F1}"/>
    <pc:docChg chg="modSld">
      <pc:chgData name="Marie ROTHHAHN" userId="S::mrothhahn@fondation-abbe-pierre.fr::57550b59-4ca2-41c7-806c-14301b98b803" providerId="AD" clId="Web-{D439E838-867C-91C3-3643-A4271C95D3F1}" dt="2024-11-18T16:29:28.733" v="6" actId="20577"/>
      <pc:docMkLst>
        <pc:docMk/>
      </pc:docMkLst>
      <pc:sldChg chg="modSp">
        <pc:chgData name="Marie ROTHHAHN" userId="S::mrothhahn@fondation-abbe-pierre.fr::57550b59-4ca2-41c7-806c-14301b98b803" providerId="AD" clId="Web-{D439E838-867C-91C3-3643-A4271C95D3F1}" dt="2024-11-18T16:29:28.733" v="6" actId="20577"/>
        <pc:sldMkLst>
          <pc:docMk/>
          <pc:sldMk cId="135447974" sldId="292"/>
        </pc:sldMkLst>
        <pc:spChg chg="mod">
          <ac:chgData name="Marie ROTHHAHN" userId="S::mrothhahn@fondation-abbe-pierre.fr::57550b59-4ca2-41c7-806c-14301b98b803" providerId="AD" clId="Web-{D439E838-867C-91C3-3643-A4271C95D3F1}" dt="2024-11-18T16:29:28.733" v="6" actId="20577"/>
          <ac:spMkLst>
            <pc:docMk/>
            <pc:sldMk cId="135447974" sldId="292"/>
            <ac:spMk id="14" creationId="{233999ED-1C69-E340-A03E-8A14370538D0}"/>
          </ac:spMkLst>
        </pc:spChg>
      </pc:sldChg>
    </pc:docChg>
  </pc:docChgLst>
  <pc:docChgLst>
    <pc:chgData name="Marie ROTHHAHN" userId="S::mrothhahn@fondation-abbe-pierre.fr::57550b59-4ca2-41c7-806c-14301b98b803" providerId="AD" clId="Web-{85D16295-0334-F4C3-44E4-C47DEBA0DB86}"/>
    <pc:docChg chg="modSld">
      <pc:chgData name="Marie ROTHHAHN" userId="S::mrothhahn@fondation-abbe-pierre.fr::57550b59-4ca2-41c7-806c-14301b98b803" providerId="AD" clId="Web-{85D16295-0334-F4C3-44E4-C47DEBA0DB86}" dt="2024-11-19T12:37:09.537" v="180" actId="14100"/>
      <pc:docMkLst>
        <pc:docMk/>
      </pc:docMkLst>
      <pc:sldChg chg="modSp">
        <pc:chgData name="Marie ROTHHAHN" userId="S::mrothhahn@fondation-abbe-pierre.fr::57550b59-4ca2-41c7-806c-14301b98b803" providerId="AD" clId="Web-{85D16295-0334-F4C3-44E4-C47DEBA0DB86}" dt="2024-11-19T12:15:38.878" v="8" actId="20577"/>
        <pc:sldMkLst>
          <pc:docMk/>
          <pc:sldMk cId="1157905272" sldId="263"/>
        </pc:sldMkLst>
        <pc:spChg chg="mod">
          <ac:chgData name="Marie ROTHHAHN" userId="S::mrothhahn@fondation-abbe-pierre.fr::57550b59-4ca2-41c7-806c-14301b98b803" providerId="AD" clId="Web-{85D16295-0334-F4C3-44E4-C47DEBA0DB86}" dt="2024-11-19T12:15:38.878" v="8" actId="20577"/>
          <ac:spMkLst>
            <pc:docMk/>
            <pc:sldMk cId="1157905272" sldId="263"/>
            <ac:spMk id="10" creationId="{8B7165EA-947C-7242-B653-18E24A9B3D96}"/>
          </ac:spMkLst>
        </pc:spChg>
      </pc:sldChg>
      <pc:sldChg chg="modSp">
        <pc:chgData name="Marie ROTHHAHN" userId="S::mrothhahn@fondation-abbe-pierre.fr::57550b59-4ca2-41c7-806c-14301b98b803" providerId="AD" clId="Web-{85D16295-0334-F4C3-44E4-C47DEBA0DB86}" dt="2024-11-19T12:16:22.879" v="16" actId="20577"/>
        <pc:sldMkLst>
          <pc:docMk/>
          <pc:sldMk cId="3742330354" sldId="267"/>
        </pc:sldMkLst>
        <pc:spChg chg="mod">
          <ac:chgData name="Marie ROTHHAHN" userId="S::mrothhahn@fondation-abbe-pierre.fr::57550b59-4ca2-41c7-806c-14301b98b803" providerId="AD" clId="Web-{85D16295-0334-F4C3-44E4-C47DEBA0DB86}" dt="2024-11-19T12:16:22.879" v="16" actId="20577"/>
          <ac:spMkLst>
            <pc:docMk/>
            <pc:sldMk cId="3742330354" sldId="267"/>
            <ac:spMk id="12" creationId="{32B0AF8C-AC87-0F4B-8978-6FCA6D75F71C}"/>
          </ac:spMkLst>
        </pc:spChg>
      </pc:sldChg>
      <pc:sldChg chg="modSp">
        <pc:chgData name="Marie ROTHHAHN" userId="S::mrothhahn@fondation-abbe-pierre.fr::57550b59-4ca2-41c7-806c-14301b98b803" providerId="AD" clId="Web-{85D16295-0334-F4C3-44E4-C47DEBA0DB86}" dt="2024-11-19T12:15:50.722" v="10" actId="20577"/>
        <pc:sldMkLst>
          <pc:docMk/>
          <pc:sldMk cId="2635817546" sldId="283"/>
        </pc:sldMkLst>
        <pc:spChg chg="mod">
          <ac:chgData name="Marie ROTHHAHN" userId="S::mrothhahn@fondation-abbe-pierre.fr::57550b59-4ca2-41c7-806c-14301b98b803" providerId="AD" clId="Web-{85D16295-0334-F4C3-44E4-C47DEBA0DB86}" dt="2024-11-19T12:15:50.722" v="10" actId="20577"/>
          <ac:spMkLst>
            <pc:docMk/>
            <pc:sldMk cId="2635817546" sldId="283"/>
            <ac:spMk id="12" creationId="{32B0AF8C-AC87-0F4B-8978-6FCA6D75F71C}"/>
          </ac:spMkLst>
        </pc:spChg>
      </pc:sldChg>
      <pc:sldChg chg="modSp">
        <pc:chgData name="Marie ROTHHAHN" userId="S::mrothhahn@fondation-abbe-pierre.fr::57550b59-4ca2-41c7-806c-14301b98b803" providerId="AD" clId="Web-{85D16295-0334-F4C3-44E4-C47DEBA0DB86}" dt="2024-11-19T12:16:01.347" v="12" actId="20577"/>
        <pc:sldMkLst>
          <pc:docMk/>
          <pc:sldMk cId="661516144" sldId="284"/>
        </pc:sldMkLst>
        <pc:spChg chg="mod">
          <ac:chgData name="Marie ROTHHAHN" userId="S::mrothhahn@fondation-abbe-pierre.fr::57550b59-4ca2-41c7-806c-14301b98b803" providerId="AD" clId="Web-{85D16295-0334-F4C3-44E4-C47DEBA0DB86}" dt="2024-11-19T12:16:01.347" v="12" actId="20577"/>
          <ac:spMkLst>
            <pc:docMk/>
            <pc:sldMk cId="661516144" sldId="284"/>
            <ac:spMk id="12" creationId="{32B0AF8C-AC87-0F4B-8978-6FCA6D75F71C}"/>
          </ac:spMkLst>
        </pc:spChg>
      </pc:sldChg>
      <pc:sldChg chg="modSp">
        <pc:chgData name="Marie ROTHHAHN" userId="S::mrothhahn@fondation-abbe-pierre.fr::57550b59-4ca2-41c7-806c-14301b98b803" providerId="AD" clId="Web-{85D16295-0334-F4C3-44E4-C47DEBA0DB86}" dt="2024-11-19T12:16:12.488" v="14" actId="20577"/>
        <pc:sldMkLst>
          <pc:docMk/>
          <pc:sldMk cId="985921018" sldId="285"/>
        </pc:sldMkLst>
        <pc:spChg chg="mod">
          <ac:chgData name="Marie ROTHHAHN" userId="S::mrothhahn@fondation-abbe-pierre.fr::57550b59-4ca2-41c7-806c-14301b98b803" providerId="AD" clId="Web-{85D16295-0334-F4C3-44E4-C47DEBA0DB86}" dt="2024-11-19T12:16:12.488" v="14" actId="20577"/>
          <ac:spMkLst>
            <pc:docMk/>
            <pc:sldMk cId="985921018" sldId="285"/>
            <ac:spMk id="12" creationId="{32B0AF8C-AC87-0F4B-8978-6FCA6D75F71C}"/>
          </ac:spMkLst>
        </pc:spChg>
      </pc:sldChg>
      <pc:sldChg chg="modSp">
        <pc:chgData name="Marie ROTHHAHN" userId="S::mrothhahn@fondation-abbe-pierre.fr::57550b59-4ca2-41c7-806c-14301b98b803" providerId="AD" clId="Web-{85D16295-0334-F4C3-44E4-C47DEBA0DB86}" dt="2024-11-19T12:37:09.537" v="180" actId="14100"/>
        <pc:sldMkLst>
          <pc:docMk/>
          <pc:sldMk cId="1057123803" sldId="289"/>
        </pc:sldMkLst>
        <pc:spChg chg="mod">
          <ac:chgData name="Marie ROTHHAHN" userId="S::mrothhahn@fondation-abbe-pierre.fr::57550b59-4ca2-41c7-806c-14301b98b803" providerId="AD" clId="Web-{85D16295-0334-F4C3-44E4-C47DEBA0DB86}" dt="2024-11-19T12:37:09.537" v="180" actId="14100"/>
          <ac:spMkLst>
            <pc:docMk/>
            <pc:sldMk cId="1057123803" sldId="289"/>
            <ac:spMk id="12" creationId="{32B0AF8C-AC87-0F4B-8978-6FCA6D75F71C}"/>
          </ac:spMkLst>
        </pc:spChg>
        <pc:spChg chg="mod">
          <ac:chgData name="Marie ROTHHAHN" userId="S::mrothhahn@fondation-abbe-pierre.fr::57550b59-4ca2-41c7-806c-14301b98b803" providerId="AD" clId="Web-{85D16295-0334-F4C3-44E4-C47DEBA0DB86}" dt="2024-11-19T12:17:43.663" v="56" actId="20577"/>
          <ac:spMkLst>
            <pc:docMk/>
            <pc:sldMk cId="1057123803" sldId="289"/>
            <ac:spMk id="13" creationId="{621A4EEC-C488-C245-B5EB-573C0A396D54}"/>
          </ac:spMkLst>
        </pc:spChg>
      </pc:sldChg>
      <pc:sldChg chg="addSp modSp">
        <pc:chgData name="Marie ROTHHAHN" userId="S::mrothhahn@fondation-abbe-pierre.fr::57550b59-4ca2-41c7-806c-14301b98b803" providerId="AD" clId="Web-{85D16295-0334-F4C3-44E4-C47DEBA0DB86}" dt="2024-11-19T12:20:30.748" v="154" actId="20577"/>
        <pc:sldMkLst>
          <pc:docMk/>
          <pc:sldMk cId="385044440" sldId="290"/>
        </pc:sldMkLst>
        <pc:spChg chg="add mod">
          <ac:chgData name="Marie ROTHHAHN" userId="S::mrothhahn@fondation-abbe-pierre.fr::57550b59-4ca2-41c7-806c-14301b98b803" providerId="AD" clId="Web-{85D16295-0334-F4C3-44E4-C47DEBA0DB86}" dt="2024-11-19T12:20:30.748" v="154" actId="20577"/>
          <ac:spMkLst>
            <pc:docMk/>
            <pc:sldMk cId="385044440" sldId="290"/>
            <ac:spMk id="2" creationId="{5A703143-913F-AB38-D3E2-3368F2D8C609}"/>
          </ac:spMkLst>
        </pc:spChg>
        <pc:spChg chg="mod">
          <ac:chgData name="Marie ROTHHAHN" userId="S::mrothhahn@fondation-abbe-pierre.fr::57550b59-4ca2-41c7-806c-14301b98b803" providerId="AD" clId="Web-{85D16295-0334-F4C3-44E4-C47DEBA0DB86}" dt="2024-11-19T12:18:35.103" v="60" actId="14100"/>
          <ac:spMkLst>
            <pc:docMk/>
            <pc:sldMk cId="385044440" sldId="290"/>
            <ac:spMk id="12" creationId="{32B0AF8C-AC87-0F4B-8978-6FCA6D75F7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9F6E4-AA15-CE4A-9812-F10E12F45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7DDBAB-A4A9-D043-9421-E5876D38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BE7B8-E7D6-944C-AD07-DFB6E22B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F5485-07E3-AB43-96D4-203F5162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6F9A-E2BE-F44B-925F-AA13C771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085A0-7D72-8D44-81E4-950BC4E6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903F14-B898-D442-85EB-CA5198EFD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D7626-19E2-8E4E-A857-33F57970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AE1CA-FCDA-8C46-B30F-76E1BB54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E401A-C557-8E4C-B3C0-D7C2CB9E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97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F64382-60B3-7A46-8FAA-D2797ABEE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80D683-1A0B-4540-9F0E-392A61A8D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4532BA-8A84-AB4F-A830-046311BF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74983D-A5C7-5E40-8C8C-DBCFE268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D2B92-F102-0247-9E55-D95E1520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04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62AFB-9B1F-E342-AC11-84D49C3A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EF69A5-64FC-FE4E-A6BC-C3140E90D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8A735-F39A-EC47-8AE4-BD33658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917614-B956-8A4A-B713-ED73998E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85659C-1FF3-854F-BBF1-F06C3F8A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6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58E58-62C9-F14F-BD1D-E638E048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73D608-9C77-8649-A27A-74AF2484D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C92BC-DA56-9441-A9C8-F81E43DB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BE7E21-7440-5041-B904-C40072C3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BCEFA1-1E8B-D147-8C21-2422EE73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79C3F-345F-4D4C-84E8-D2F259EA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60AAF-ABC0-FE4B-BD29-F8792B96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6F1A37-4816-3B41-9500-B36A48C55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9242BB-562E-F648-8DFC-8E6E84A1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4B9E9F-A01B-CC4A-8852-B31A4E5F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9AF89B-5027-4E44-9896-611D94B7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1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A52DE-B2E0-7140-98EE-2752D77C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4BE58-2B8B-F840-B3AD-FBBF80DFF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17A267-2632-3C4B-8F12-19B09055D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773F12-ADF4-954A-A1EB-625B11A97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51FDB6-B5AF-2A4D-BC16-D5CDC3377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A03D43-DBEB-4843-99B1-6F10A4B5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B60E7E-4930-7A4E-85DC-C66A1B7A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DB8E4E-C588-164E-984D-01282313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1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A1ED-68B8-9D4A-9DE9-2EFB301B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373481-EB95-EF40-9C90-84C2BD68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708DF-3598-5F49-B041-355255D7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377B09-A505-E141-A17A-3B7B4CE2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62FB9E-1F36-F642-9FD8-B4193666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91CC3F-E202-F545-9DC2-29D9F680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5378F1-D554-CF4D-8737-1583C1A9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8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888F5-7E48-BB49-8E56-A8918DEE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1FC84-E800-D54B-9DFB-D7DA8852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1557AB-CB4B-B043-B621-2635F5E69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E3D47-F6F1-F94B-8F9C-330C7FA9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89D07A-819B-0D46-B832-5E73C8A3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397F1E-115C-AE43-BFBF-42F25C3C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6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67D95-F7D3-E241-B2BC-05F65B03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96A3A0D2-4039-474A-8C63-56EB1FB58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7DB540-8F23-274E-99BA-788D46643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67166D-0DBA-9F43-B263-D74D1727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F5A4B9-B049-CE40-AECD-5D12F0F6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BDF57-31A9-C647-BB13-1DA1CF1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53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EF3F0E-7113-6D4A-B741-8BDBC2C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E9CC3-1990-F24A-AA44-8F9F2E7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A2ED7-9F1D-664E-BE5B-07B232A9C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46CBA-3826-D747-B9F2-045D9414AE6D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A20C41-5563-2A49-B0ED-52055F5A0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8866BC-055B-7444-9533-AB078C57E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BD1-B944-C54F-AD54-3BB18FC85A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isti.org/IMG/pdf/c_2017_00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81FCED6-8984-DD4D-AF28-01A9E1EF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27DCED-E8B3-2042-9712-4F6DAAA05B9D}"/>
              </a:ext>
            </a:extLst>
          </p:cNvPr>
          <p:cNvSpPr/>
          <p:nvPr/>
        </p:nvSpPr>
        <p:spPr>
          <a:xfrm>
            <a:off x="793752" y="3361677"/>
            <a:ext cx="6373402" cy="747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25E338-5015-4BC9-8639-5FF573A77C5C}"/>
              </a:ext>
            </a:extLst>
          </p:cNvPr>
          <p:cNvSpPr/>
          <p:nvPr/>
        </p:nvSpPr>
        <p:spPr>
          <a:xfrm>
            <a:off x="793752" y="4069554"/>
            <a:ext cx="2628717" cy="747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3D244C-9A63-C144-B72C-25209511ECB8}"/>
              </a:ext>
            </a:extLst>
          </p:cNvPr>
          <p:cNvSpPr/>
          <p:nvPr/>
        </p:nvSpPr>
        <p:spPr>
          <a:xfrm>
            <a:off x="793752" y="2616565"/>
            <a:ext cx="5493837" cy="747978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3A33480A-0DAC-B042-BFF3-35AF7241FA06}"/>
              </a:ext>
            </a:extLst>
          </p:cNvPr>
          <p:cNvSpPr txBox="1">
            <a:spLocks/>
          </p:cNvSpPr>
          <p:nvPr/>
        </p:nvSpPr>
        <p:spPr>
          <a:xfrm>
            <a:off x="793749" y="2701230"/>
            <a:ext cx="7091294" cy="567447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de l’étude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640A6-FBD5-450C-A786-85F2F2DC7BC3}"/>
              </a:ext>
            </a:extLst>
          </p:cNvPr>
          <p:cNvSpPr/>
          <p:nvPr/>
        </p:nvSpPr>
        <p:spPr>
          <a:xfrm>
            <a:off x="793749" y="4672610"/>
            <a:ext cx="6260194" cy="747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3FE95768-3F91-F543-939E-09ABA99084A6}"/>
              </a:ext>
            </a:extLst>
          </p:cNvPr>
          <p:cNvSpPr txBox="1">
            <a:spLocks/>
          </p:cNvSpPr>
          <p:nvPr/>
        </p:nvSpPr>
        <p:spPr>
          <a:xfrm>
            <a:off x="793752" y="3426134"/>
            <a:ext cx="6522600" cy="683521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maintien des APL en cas d’impayé : </a:t>
            </a:r>
          </a:p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principe remis en cause</a:t>
            </a:r>
          </a:p>
        </p:txBody>
      </p:sp>
    </p:spTree>
    <p:extLst>
      <p:ext uri="{BB962C8B-B14F-4D97-AF65-F5344CB8AC3E}">
        <p14:creationId xmlns:p14="http://schemas.microsoft.com/office/powerpoint/2010/main" val="328609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657879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657879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du rôle ambivalent des Caf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5" y="958715"/>
            <a:ext cx="10659975" cy="511701"/>
          </a:xfrm>
          <a:prstGeom prst="rect">
            <a:avLst/>
          </a:prstGeom>
          <a:solidFill>
            <a:srgbClr val="7CA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6" y="967790"/>
            <a:ext cx="11474444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relation financière : l’allocation comme ressource essentielle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6" y="1797976"/>
            <a:ext cx="10348835" cy="1123023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Le maintien des aides au logement est un des piliers de la prévention des expulsions. Leur suspension peut entraîner le ménage dans un cercle vicieux</a:t>
            </a: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23EBE8-CCE4-4C45-A3EE-EBF6A9B2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49" y="2755900"/>
            <a:ext cx="4583065" cy="39703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CBEAACB-D08A-48FB-8ED3-65832F61AD68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374233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657879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657879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du rôle ambivalent des Caf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6" y="958715"/>
            <a:ext cx="11011094" cy="511701"/>
          </a:xfrm>
          <a:prstGeom prst="rect">
            <a:avLst/>
          </a:prstGeom>
          <a:solidFill>
            <a:srgbClr val="7CA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6" y="967790"/>
            <a:ext cx="11474444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rôle d’intermédiaire : l’information, condition du respect des droits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6" y="1482025"/>
            <a:ext cx="10887811" cy="1745322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La Caf = </a:t>
            </a:r>
            <a:endParaRPr lang="fr-FR">
              <a:latin typeface="Calibri Light" panose="020F0302020204030204"/>
              <a:cs typeface="Calibri Light" panose="020F0302020204030204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fr-FR" sz="2200">
                <a:latin typeface="+mn-lt"/>
              </a:rPr>
              <a:t>un intermédiaire entre les acteurs de la procédure d’expulsion</a:t>
            </a:r>
            <a:endParaRPr lang="fr-FR">
              <a:cs typeface="Calibri Light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fr-FR" sz="2200">
                <a:latin typeface="+mn-lt"/>
              </a:rPr>
              <a:t>un acteur capable de faire le lien entre le bailleur et le locataire : entre accompagnement et pédagogie</a:t>
            </a:r>
            <a:endParaRPr lang="fr-FR" sz="220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fr-FR" sz="2200">
                <a:latin typeface="+mn-lt"/>
              </a:rPr>
              <a:t>rôle saisit de manière disparate, entrainant un inégal accès à l’information</a:t>
            </a:r>
            <a:endParaRPr lang="fr-FR">
              <a:cs typeface="Calibri Light" panose="020F0302020204030204"/>
            </a:endParaRP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21A4EEC-C488-C245-B5EB-573C0A396D54}"/>
              </a:ext>
            </a:extLst>
          </p:cNvPr>
          <p:cNvSpPr txBox="1">
            <a:spLocks/>
          </p:cNvSpPr>
          <p:nvPr/>
        </p:nvSpPr>
        <p:spPr>
          <a:xfrm>
            <a:off x="393506" y="3804107"/>
            <a:ext cx="10659977" cy="1713298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8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L’appel au bailleur pour obtenir un accord sur le plan d’apurement</a:t>
            </a:r>
            <a:endParaRPr lang="fr-FR" altLang="fr-FR" sz="2000" b="0">
              <a:latin typeface="Calibri"/>
              <a:cs typeface="Calibri"/>
            </a:endParaRPr>
          </a:p>
          <a:p>
            <a:pPr marL="342900" indent="-342900">
              <a:spcBef>
                <a:spcPts val="18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Mise en place d’une équipe mobile en lien avec la CCAPEX</a:t>
            </a:r>
          </a:p>
          <a:p>
            <a:pPr marL="342900" indent="-342900">
              <a:spcBef>
                <a:spcPts val="18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La dématérialisation de la saisine du FSL </a:t>
            </a:r>
          </a:p>
          <a:p>
            <a:pPr marL="342900" indent="-342900">
              <a:spcBef>
                <a:spcPts val="18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mise en place d’une procédure d’urgence de traitement des impayés</a:t>
            </a:r>
            <a:endParaRPr lang="fr-FR" altLang="fr-F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0105DE4-41D8-4483-A6A9-13750C1CA269}"/>
              </a:ext>
            </a:extLst>
          </p:cNvPr>
          <p:cNvSpPr txBox="1">
            <a:spLocks/>
          </p:cNvSpPr>
          <p:nvPr/>
        </p:nvSpPr>
        <p:spPr>
          <a:xfrm>
            <a:off x="393505" y="3228101"/>
            <a:ext cx="11272313" cy="401797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0">
                <a:latin typeface="+mn-lt"/>
              </a:rPr>
              <a:t>Quelques pratiques relevées : </a:t>
            </a:r>
          </a:p>
          <a:p>
            <a:pPr>
              <a:lnSpc>
                <a:spcPct val="100000"/>
              </a:lnSpc>
            </a:pPr>
            <a:endParaRPr lang="fr-FR" sz="2000" b="0"/>
          </a:p>
          <a:p>
            <a:pPr>
              <a:lnSpc>
                <a:spcPct val="100000"/>
              </a:lnSpc>
            </a:pPr>
            <a:endParaRPr lang="fr-FR" sz="2000" b="0"/>
          </a:p>
          <a:p>
            <a:pPr>
              <a:lnSpc>
                <a:spcPct val="100000"/>
              </a:lnSpc>
            </a:pPr>
            <a:endParaRPr lang="fr-FR" sz="2000" b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6DE96A-7254-4C67-AAD8-664E28654CBD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105712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657879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657879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du rôle ambivalent des Caf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9953" y="958715"/>
            <a:ext cx="4172047" cy="511701"/>
          </a:xfrm>
          <a:prstGeom prst="rect">
            <a:avLst/>
          </a:prstGeom>
          <a:solidFill>
            <a:srgbClr val="7CA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6" y="967790"/>
            <a:ext cx="4889694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politique de contrôle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5" y="2389965"/>
            <a:ext cx="10777701" cy="916408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fr-FR" sz="2200">
                <a:latin typeface="+mn-lt"/>
              </a:rPr>
              <a:t>La CAF est soumise à un objectif politique : la lutte contre la fraude</a:t>
            </a:r>
            <a:endParaRPr lang="fr-FR" sz="2200">
              <a:latin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531EFF-8E6D-4F26-97C9-38A3B02E7F4D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703143-913F-AB38-D3E2-3368F2D8C609}"/>
              </a:ext>
            </a:extLst>
          </p:cNvPr>
          <p:cNvSpPr txBox="1"/>
          <p:nvPr/>
        </p:nvSpPr>
        <p:spPr>
          <a:xfrm>
            <a:off x="439948" y="3272286"/>
            <a:ext cx="998938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fr-FR" sz="2000" b="1">
                <a:solidFill>
                  <a:srgbClr val="E04E39"/>
                </a:solidFill>
                <a:cs typeface="Arial"/>
              </a:rPr>
              <a:t>Un objectif prioritaire pour les </a:t>
            </a:r>
            <a:r>
              <a:rPr lang="fr-FR" sz="2000" b="1" err="1">
                <a:solidFill>
                  <a:srgbClr val="E04E39"/>
                </a:solidFill>
                <a:cs typeface="Arial"/>
              </a:rPr>
              <a:t>Cafs</a:t>
            </a:r>
            <a:endParaRPr lang="en-US" sz="2000" err="1"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fr-FR" sz="2000" b="1">
              <a:solidFill>
                <a:srgbClr val="E04E39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fr-FR" sz="2000" b="1">
                <a:solidFill>
                  <a:srgbClr val="E04E39"/>
                </a:solidFill>
                <a:cs typeface="Arial"/>
              </a:rPr>
              <a:t>Un algorithme opaque pour lutter contre la fraude : non communiqué à ce jour</a:t>
            </a:r>
          </a:p>
          <a:p>
            <a:pPr marL="342900" indent="-342900">
              <a:buFont typeface="Arial,Sans-Serif"/>
              <a:buChar char="•"/>
            </a:pPr>
            <a:endParaRPr lang="fr-FR" sz="2000" b="1">
              <a:solidFill>
                <a:srgbClr val="E04E3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4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A019E4-D798-F243-981D-4019B19B2F8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6034C-9B2D-EE43-9451-C5A68A69C12E}"/>
              </a:ext>
            </a:extLst>
          </p:cNvPr>
          <p:cNvSpPr/>
          <p:nvPr/>
        </p:nvSpPr>
        <p:spPr>
          <a:xfrm>
            <a:off x="740858" y="4267041"/>
            <a:ext cx="6637842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14A77-9617-F844-BBF4-110DFFA94CEC}"/>
              </a:ext>
            </a:extLst>
          </p:cNvPr>
          <p:cNvSpPr/>
          <p:nvPr/>
        </p:nvSpPr>
        <p:spPr>
          <a:xfrm>
            <a:off x="740858" y="2933867"/>
            <a:ext cx="70362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E90707C-BAEC-1245-9376-1AFFCB62CBD6}"/>
              </a:ext>
            </a:extLst>
          </p:cNvPr>
          <p:cNvSpPr txBox="1">
            <a:spLocks/>
          </p:cNvSpPr>
          <p:nvPr/>
        </p:nvSpPr>
        <p:spPr>
          <a:xfrm>
            <a:off x="740854" y="3000127"/>
            <a:ext cx="862660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CF63D-C98D-4E48-83A7-A5818014FE47}"/>
              </a:ext>
            </a:extLst>
          </p:cNvPr>
          <p:cNvSpPr/>
          <p:nvPr/>
        </p:nvSpPr>
        <p:spPr>
          <a:xfrm>
            <a:off x="740854" y="3610345"/>
            <a:ext cx="7031546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3F91E7A-3C86-41D1-ACDC-CE021B202097}"/>
              </a:ext>
            </a:extLst>
          </p:cNvPr>
          <p:cNvSpPr txBox="1">
            <a:spLocks/>
          </p:cNvSpPr>
          <p:nvPr/>
        </p:nvSpPr>
        <p:spPr>
          <a:xfrm>
            <a:off x="740854" y="3610345"/>
            <a:ext cx="7191072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des carences de la prévention des expulsions</a:t>
            </a:r>
          </a:p>
        </p:txBody>
      </p:sp>
    </p:spTree>
    <p:extLst>
      <p:ext uri="{BB962C8B-B14F-4D97-AF65-F5344CB8AC3E}">
        <p14:creationId xmlns:p14="http://schemas.microsoft.com/office/powerpoint/2010/main" val="48372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AB.pdf">
            <a:extLst>
              <a:ext uri="{FF2B5EF4-FFF2-40B4-BE49-F238E27FC236}">
                <a16:creationId xmlns:a16="http://schemas.microsoft.com/office/drawing/2014/main" id="{61852C3B-4AB2-CA45-99D2-11EB608E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25" y="6071592"/>
            <a:ext cx="1135725" cy="6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591204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904259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des carences de la PEX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6" y="958715"/>
            <a:ext cx="5842194" cy="511701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5" y="967790"/>
            <a:ext cx="7064569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procédure dépendante du bailleur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5" y="1468175"/>
            <a:ext cx="11272313" cy="701730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L’étude pointe la dépendance du locataire vis-à-vis du bailleur pour voir s’appliquer les garanties de maintien des aides au logement. </a:t>
            </a:r>
            <a:endParaRPr lang="fr-FR" sz="22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86284-B14A-483E-B4EF-D6E8A5B750F7}"/>
              </a:ext>
            </a:extLst>
          </p:cNvPr>
          <p:cNvSpPr/>
          <p:nvPr/>
        </p:nvSpPr>
        <p:spPr>
          <a:xfrm>
            <a:off x="393505" y="4782214"/>
            <a:ext cx="10611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>
                <a:solidFill>
                  <a:prstClr val="black"/>
                </a:solidFill>
              </a:rPr>
              <a:t>Une dépendance qui s’étend à l’ensemble du versement de l’aide au logement, la Caf n’acceptant de calculer le montant des prestations qu’à partir de documents fournis par le bailleur. Avec là encore des pratiques disparates.  </a:t>
            </a:r>
            <a:endParaRPr lang="fr-FR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AE4E0A-A429-4290-9F99-DD286D15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32" y="2451730"/>
            <a:ext cx="7064568" cy="20157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1F16DA-159D-4323-A9B7-553ADDDF3785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175458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2886B41-D4A0-4106-960B-630AC2D52AFA}"/>
              </a:ext>
            </a:extLst>
          </p:cNvPr>
          <p:cNvSpPr/>
          <p:nvPr/>
        </p:nvSpPr>
        <p:spPr>
          <a:xfrm>
            <a:off x="393504" y="1430066"/>
            <a:ext cx="1892496" cy="489588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pic>
        <p:nvPicPr>
          <p:cNvPr id="4" name="Image 3" descr="FAB.pdf">
            <a:extLst>
              <a:ext uri="{FF2B5EF4-FFF2-40B4-BE49-F238E27FC236}">
                <a16:creationId xmlns:a16="http://schemas.microsoft.com/office/drawing/2014/main" id="{61852C3B-4AB2-CA45-99D2-11EB608E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25" y="6071592"/>
            <a:ext cx="1135725" cy="6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591204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904259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des carences de la PEX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7" y="958715"/>
            <a:ext cx="6616894" cy="511701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5" y="967790"/>
            <a:ext cx="770274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Caf : un acteur isolé aux moyens humains insuffisants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4" y="2211187"/>
            <a:ext cx="10916180" cy="764842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Le cas des CCAPEX, parents pauvres de la prévention des expulsions, est ici particulièrement parlant.</a:t>
            </a: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33999ED-1C69-E340-A03E-8A14370538D0}"/>
              </a:ext>
            </a:extLst>
          </p:cNvPr>
          <p:cNvSpPr txBox="1">
            <a:spLocks/>
          </p:cNvSpPr>
          <p:nvPr/>
        </p:nvSpPr>
        <p:spPr>
          <a:xfrm>
            <a:off x="393505" y="3086903"/>
            <a:ext cx="11272313" cy="1400109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0">
                <a:latin typeface="+mn-lt"/>
              </a:rPr>
              <a:t>La loi du 27 juillet 2023 octroie un rôle décisionnaire aux CCAPEX concernant le maintien ou non de l’aide au logement, une disposition toujours en attente d’un décret d’application.</a:t>
            </a:r>
          </a:p>
          <a:p>
            <a:pPr>
              <a:lnSpc>
                <a:spcPct val="100000"/>
              </a:lnSpc>
            </a:pPr>
            <a:endParaRPr lang="fr-FR" sz="2000" b="0"/>
          </a:p>
          <a:p>
            <a:pPr>
              <a:lnSpc>
                <a:spcPct val="100000"/>
              </a:lnSpc>
            </a:pPr>
            <a:endParaRPr lang="fr-FR" sz="2000" b="0"/>
          </a:p>
          <a:p>
            <a:pPr>
              <a:lnSpc>
                <a:spcPct val="100000"/>
              </a:lnSpc>
            </a:pPr>
            <a:endParaRPr lang="fr-FR" sz="2000" b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0543D-4299-421A-8D4F-4F6AA15E413E}"/>
              </a:ext>
            </a:extLst>
          </p:cNvPr>
          <p:cNvSpPr/>
          <p:nvPr/>
        </p:nvSpPr>
        <p:spPr>
          <a:xfrm>
            <a:off x="2141021" y="4213545"/>
            <a:ext cx="7421145" cy="1559369"/>
          </a:xfrm>
          <a:prstGeom prst="rect">
            <a:avLst/>
          </a:prstGeom>
          <a:solidFill>
            <a:srgbClr val="7CA676"/>
          </a:solidFill>
          <a:ln>
            <a:solidFill>
              <a:srgbClr val="7CA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i="1"/>
              <a:t>« La volumétrie des impayés est telle que la </a:t>
            </a:r>
            <a:r>
              <a:rPr lang="fr-FR" sz="2800" i="1" err="1"/>
              <a:t>Ccapex</a:t>
            </a:r>
            <a:r>
              <a:rPr lang="fr-FR" sz="2800" i="1"/>
              <a:t> ne suit pas et on a une totale délégation » Une Caf interrogée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238E9D-27C6-4FBE-A063-0A6E15E2EC1A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13544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A019E4-D798-F243-981D-4019B19B2F8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6521D-34C4-EA43-9000-75DA06A7EA2D}"/>
              </a:ext>
            </a:extLst>
          </p:cNvPr>
          <p:cNvSpPr/>
          <p:nvPr/>
        </p:nvSpPr>
        <p:spPr>
          <a:xfrm>
            <a:off x="740857" y="3632887"/>
            <a:ext cx="4456785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1EB019-6637-544A-A70A-E864F56EC0AE}"/>
              </a:ext>
            </a:extLst>
          </p:cNvPr>
          <p:cNvSpPr/>
          <p:nvPr/>
        </p:nvSpPr>
        <p:spPr>
          <a:xfrm>
            <a:off x="740858" y="2933867"/>
            <a:ext cx="70362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3824B3C-F925-EB44-969E-432E14FA5AA6}"/>
              </a:ext>
            </a:extLst>
          </p:cNvPr>
          <p:cNvSpPr txBox="1">
            <a:spLocks/>
          </p:cNvSpPr>
          <p:nvPr/>
        </p:nvSpPr>
        <p:spPr>
          <a:xfrm>
            <a:off x="740854" y="3000127"/>
            <a:ext cx="862660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2B40767-5443-3243-8735-85B58D20A120}"/>
              </a:ext>
            </a:extLst>
          </p:cNvPr>
          <p:cNvSpPr txBox="1">
            <a:spLocks/>
          </p:cNvSpPr>
          <p:nvPr/>
        </p:nvSpPr>
        <p:spPr>
          <a:xfrm>
            <a:off x="740853" y="3699147"/>
            <a:ext cx="5601889" cy="699018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1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BDF1F4-E837-D143-BCB3-6FB6730CD320}"/>
              </a:ext>
            </a:extLst>
          </p:cNvPr>
          <p:cNvSpPr/>
          <p:nvPr/>
        </p:nvSpPr>
        <p:spPr>
          <a:xfrm>
            <a:off x="393506" y="447014"/>
            <a:ext cx="10765031" cy="511701"/>
          </a:xfrm>
          <a:prstGeom prst="rect">
            <a:avLst/>
          </a:prstGeom>
          <a:solidFill>
            <a:srgbClr val="E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A85FA7A-DA9A-1A44-800E-7818E5AD5B1A}"/>
              </a:ext>
            </a:extLst>
          </p:cNvPr>
          <p:cNvSpPr txBox="1">
            <a:spLocks/>
          </p:cNvSpPr>
          <p:nvPr/>
        </p:nvSpPr>
        <p:spPr>
          <a:xfrm>
            <a:off x="393504" y="474495"/>
            <a:ext cx="11474446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RECOMMANDATION SPECIFIQUES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AB8FAB-01AD-9D4A-88FF-1229568D334B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CB9D2C3-3620-7C59-E982-D04692B7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31" y="1111550"/>
            <a:ext cx="59245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8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" y="4763"/>
            <a:ext cx="12191999" cy="6857999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E04D39"/>
              </a:solidFill>
            </a:endParaRPr>
          </a:p>
        </p:txBody>
      </p:sp>
      <p:pic>
        <p:nvPicPr>
          <p:cNvPr id="1026" name="Image 2" descr="/Users/ycolin/Library/Containers/com.microsoft.Outlook/Data/Library/Caches/Signatures/signature_954353878">
            <a:extLst>
              <a:ext uri="{FF2B5EF4-FFF2-40B4-BE49-F238E27FC236}">
                <a16:creationId xmlns:a16="http://schemas.microsoft.com/office/drawing/2014/main" id="{364D1332-2DCC-46C3-B28F-B7A3AA24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10" y="2910295"/>
            <a:ext cx="5417580" cy="10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6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8973C2-9630-4848-9587-FCD131C4C2B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0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76135B-01AB-494A-BDDB-A309E5C6E757}"/>
              </a:ext>
            </a:extLst>
          </p:cNvPr>
          <p:cNvSpPr/>
          <p:nvPr/>
        </p:nvSpPr>
        <p:spPr>
          <a:xfrm>
            <a:off x="740856" y="3632887"/>
            <a:ext cx="5633818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53A45-C036-40EA-B8F7-716A67AF8335}"/>
              </a:ext>
            </a:extLst>
          </p:cNvPr>
          <p:cNvSpPr/>
          <p:nvPr/>
        </p:nvSpPr>
        <p:spPr>
          <a:xfrm>
            <a:off x="740854" y="4331905"/>
            <a:ext cx="582540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21C01-AC30-7843-8829-060FA9944811}"/>
              </a:ext>
            </a:extLst>
          </p:cNvPr>
          <p:cNvSpPr/>
          <p:nvPr/>
        </p:nvSpPr>
        <p:spPr>
          <a:xfrm>
            <a:off x="740858" y="2933867"/>
            <a:ext cx="70362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19C7FCC-3173-D342-804C-697D7EA0EE0F}"/>
              </a:ext>
            </a:extLst>
          </p:cNvPr>
          <p:cNvSpPr txBox="1">
            <a:spLocks/>
          </p:cNvSpPr>
          <p:nvPr/>
        </p:nvSpPr>
        <p:spPr>
          <a:xfrm>
            <a:off x="740854" y="2973623"/>
            <a:ext cx="862660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6B3131B-8C77-FC48-8150-71C3A0F4B622}"/>
              </a:ext>
            </a:extLst>
          </p:cNvPr>
          <p:cNvSpPr txBox="1">
            <a:spLocks/>
          </p:cNvSpPr>
          <p:nvPr/>
        </p:nvSpPr>
        <p:spPr>
          <a:xfrm>
            <a:off x="740854" y="3712398"/>
            <a:ext cx="6565637" cy="1286322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étude pour évaluer une procédure complexe</a:t>
            </a:r>
          </a:p>
        </p:txBody>
      </p:sp>
    </p:spTree>
    <p:extLst>
      <p:ext uri="{BB962C8B-B14F-4D97-AF65-F5344CB8AC3E}">
        <p14:creationId xmlns:p14="http://schemas.microsoft.com/office/powerpoint/2010/main" val="15733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8591E1E-F0D5-2949-9FF2-EFDA2B4FCB4F}"/>
              </a:ext>
            </a:extLst>
          </p:cNvPr>
          <p:cNvSpPr txBox="1">
            <a:spLocks/>
          </p:cNvSpPr>
          <p:nvPr/>
        </p:nvSpPr>
        <p:spPr>
          <a:xfrm>
            <a:off x="393506" y="1352717"/>
            <a:ext cx="8750494" cy="764842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Un besoin de comprendre le fonctionnement de cette procédure face aux constats de terrain </a:t>
            </a:r>
            <a:endParaRPr lang="fr-FR" sz="2200">
              <a:latin typeface="+mn-lt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B7165EA-947C-7242-B653-18E24A9B3D96}"/>
              </a:ext>
            </a:extLst>
          </p:cNvPr>
          <p:cNvSpPr txBox="1">
            <a:spLocks/>
          </p:cNvSpPr>
          <p:nvPr/>
        </p:nvSpPr>
        <p:spPr>
          <a:xfrm>
            <a:off x="393504" y="2510320"/>
            <a:ext cx="10659977" cy="1698823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80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Objectifs et méthodologie de l’étude </a:t>
            </a:r>
            <a:endParaRPr lang="fr-FR" altLang="fr-FR" sz="2000" b="0">
              <a:latin typeface="Calibri"/>
              <a:cs typeface="Calibri"/>
            </a:endParaRP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La procédure de maintien des aides au logement en cas d’impayé </a:t>
            </a:r>
            <a:r>
              <a:rPr lang="fr-FR" altLang="fr-FR" sz="1800" b="0"/>
              <a:t>: page 65 de la </a:t>
            </a:r>
            <a:r>
              <a:rPr lang="fr-FR" altLang="fr-FR" sz="1800" b="0">
                <a:hlinkClick r:id="rId2"/>
              </a:rPr>
              <a:t>circulaire de 2017</a:t>
            </a:r>
            <a:endParaRPr lang="fr-FR" altLang="fr-FR" sz="1800" b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000">
                <a:solidFill>
                  <a:srgbClr val="E04E39"/>
                </a:solidFill>
                <a:latin typeface="Calibri"/>
                <a:cs typeface="Calibri"/>
              </a:rPr>
              <a:t>Quelques chiffres : </a:t>
            </a:r>
            <a:r>
              <a:rPr lang="fr-FR" sz="1800" b="0"/>
              <a:t>en moyenne entre 2018 et 2020, </a:t>
            </a:r>
            <a:r>
              <a:rPr lang="fr-FR" sz="1800"/>
              <a:t>55 800 et 57 600 suspensions des aides </a:t>
            </a:r>
            <a:r>
              <a:rPr lang="fr-FR" sz="1800" b="0"/>
              <a:t>pour les ménages en impayé (pour 310 000 à 320 000 ménages) par an</a:t>
            </a:r>
            <a:endParaRPr lang="fr-FR" altLang="fr-FR" sz="1200">
              <a:solidFill>
                <a:srgbClr val="E04E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DF1F4-E837-D143-BCB3-6FB6730CD320}"/>
              </a:ext>
            </a:extLst>
          </p:cNvPr>
          <p:cNvSpPr/>
          <p:nvPr/>
        </p:nvSpPr>
        <p:spPr>
          <a:xfrm>
            <a:off x="393507" y="447014"/>
            <a:ext cx="8636194" cy="511701"/>
          </a:xfrm>
          <a:prstGeom prst="rect">
            <a:avLst/>
          </a:prstGeom>
          <a:solidFill>
            <a:srgbClr val="E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A85FA7A-DA9A-1A44-800E-7818E5AD5B1A}"/>
              </a:ext>
            </a:extLst>
          </p:cNvPr>
          <p:cNvSpPr txBox="1">
            <a:spLocks/>
          </p:cNvSpPr>
          <p:nvPr/>
        </p:nvSpPr>
        <p:spPr>
          <a:xfrm>
            <a:off x="393504" y="474495"/>
            <a:ext cx="8852096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Une étude pour comprendre une procédure complexe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AB8FAB-01AD-9D4A-88FF-1229568D334B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1E7568-BD7F-4ED7-8575-CF7E34B3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128" y="4026725"/>
            <a:ext cx="2748643" cy="2735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FA3D74-64C5-48E5-A43E-E0E053DB9495}"/>
              </a:ext>
            </a:extLst>
          </p:cNvPr>
          <p:cNvSpPr/>
          <p:nvPr/>
        </p:nvSpPr>
        <p:spPr>
          <a:xfrm>
            <a:off x="1323878" y="4451794"/>
            <a:ext cx="1990725" cy="1167235"/>
          </a:xfrm>
          <a:prstGeom prst="rect">
            <a:avLst/>
          </a:prstGeom>
          <a:solidFill>
            <a:srgbClr val="7CA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/>
              <a:t>19 023 </a:t>
            </a:r>
          </a:p>
          <a:p>
            <a:pPr algn="ctr"/>
            <a:r>
              <a:rPr lang="fr-FR"/>
              <a:t>expulsions</a:t>
            </a:r>
          </a:p>
        </p:txBody>
      </p:sp>
      <p:sp>
        <p:nvSpPr>
          <p:cNvPr id="13" name="Signe Plus 12">
            <a:extLst>
              <a:ext uri="{FF2B5EF4-FFF2-40B4-BE49-F238E27FC236}">
                <a16:creationId xmlns:a16="http://schemas.microsoft.com/office/drawing/2014/main" id="{6AD71AB3-A792-4826-8C56-E54CBBC9811E}"/>
              </a:ext>
            </a:extLst>
          </p:cNvPr>
          <p:cNvSpPr/>
          <p:nvPr/>
        </p:nvSpPr>
        <p:spPr>
          <a:xfrm>
            <a:off x="3371255" y="4663203"/>
            <a:ext cx="419100" cy="372208"/>
          </a:xfrm>
          <a:prstGeom prst="mathPlus">
            <a:avLst/>
          </a:prstGeom>
          <a:solidFill>
            <a:srgbClr val="E04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EAEAA0-84EE-46BB-8C95-5D49C8FDF972}"/>
              </a:ext>
            </a:extLst>
          </p:cNvPr>
          <p:cNvSpPr txBox="1"/>
          <p:nvPr/>
        </p:nvSpPr>
        <p:spPr>
          <a:xfrm>
            <a:off x="4174685" y="4176214"/>
            <a:ext cx="1910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E04E39"/>
                </a:solidFill>
              </a:rPr>
              <a:t>17%</a:t>
            </a:r>
            <a:r>
              <a:rPr lang="fr-FR"/>
              <a:t> </a:t>
            </a:r>
          </a:p>
          <a:p>
            <a:pPr algn="ctr"/>
            <a:r>
              <a:rPr lang="fr-FR"/>
              <a:t>par rapport à 2022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86B9E6-A50E-4EB1-8CC4-EF8F52782248}"/>
              </a:ext>
            </a:extLst>
          </p:cNvPr>
          <p:cNvSpPr txBox="1"/>
          <p:nvPr/>
        </p:nvSpPr>
        <p:spPr>
          <a:xfrm>
            <a:off x="4174685" y="5182117"/>
            <a:ext cx="1910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E04E39"/>
                </a:solidFill>
              </a:rPr>
              <a:t>150%</a:t>
            </a:r>
            <a:r>
              <a:rPr lang="fr-FR"/>
              <a:t> </a:t>
            </a:r>
          </a:p>
          <a:p>
            <a:pPr algn="ctr"/>
            <a:r>
              <a:rPr lang="fr-FR"/>
              <a:t>Sur vingt ans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F97F30EC-3EE8-45E9-8772-F443A68FCD6C}"/>
              </a:ext>
            </a:extLst>
          </p:cNvPr>
          <p:cNvSpPr/>
          <p:nvPr/>
        </p:nvSpPr>
        <p:spPr>
          <a:xfrm rot="18863588">
            <a:off x="3437501" y="4815753"/>
            <a:ext cx="978408" cy="484632"/>
          </a:xfrm>
          <a:prstGeom prst="rightArrow">
            <a:avLst/>
          </a:prstGeom>
          <a:solidFill>
            <a:srgbClr val="E04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BDF1F4-E837-D143-BCB3-6FB6730CD320}"/>
              </a:ext>
            </a:extLst>
          </p:cNvPr>
          <p:cNvSpPr/>
          <p:nvPr/>
        </p:nvSpPr>
        <p:spPr>
          <a:xfrm>
            <a:off x="393507" y="447014"/>
            <a:ext cx="10855064" cy="511701"/>
          </a:xfrm>
          <a:prstGeom prst="rect">
            <a:avLst/>
          </a:prstGeom>
          <a:solidFill>
            <a:srgbClr val="E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A85FA7A-DA9A-1A44-800E-7818E5AD5B1A}"/>
              </a:ext>
            </a:extLst>
          </p:cNvPr>
          <p:cNvSpPr txBox="1">
            <a:spLocks/>
          </p:cNvSpPr>
          <p:nvPr/>
        </p:nvSpPr>
        <p:spPr>
          <a:xfrm>
            <a:off x="393503" y="474495"/>
            <a:ext cx="10855067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Une étude pour comprendre une procédure lourde de conséquences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AB8FAB-01AD-9D4A-88FF-1229568D334B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BAF3E6-50A9-412C-A71D-19E6C5CE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03" y="1496701"/>
            <a:ext cx="11125387" cy="452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A019E4-D798-F243-981D-4019B19B2F8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6521D-34C4-EA43-9000-75DA06A7EA2D}"/>
              </a:ext>
            </a:extLst>
          </p:cNvPr>
          <p:cNvSpPr/>
          <p:nvPr/>
        </p:nvSpPr>
        <p:spPr>
          <a:xfrm>
            <a:off x="740857" y="3632887"/>
            <a:ext cx="5253543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A7664-FC8C-564D-8DE8-C542785DC9B5}"/>
              </a:ext>
            </a:extLst>
          </p:cNvPr>
          <p:cNvSpPr/>
          <p:nvPr/>
        </p:nvSpPr>
        <p:spPr>
          <a:xfrm>
            <a:off x="740857" y="4331905"/>
            <a:ext cx="2728057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1EB019-6637-544A-A70A-E864F56EC0AE}"/>
              </a:ext>
            </a:extLst>
          </p:cNvPr>
          <p:cNvSpPr/>
          <p:nvPr/>
        </p:nvSpPr>
        <p:spPr>
          <a:xfrm>
            <a:off x="740858" y="2933867"/>
            <a:ext cx="70362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3824B3C-F925-EB44-969E-432E14FA5AA6}"/>
              </a:ext>
            </a:extLst>
          </p:cNvPr>
          <p:cNvSpPr txBox="1">
            <a:spLocks/>
          </p:cNvSpPr>
          <p:nvPr/>
        </p:nvSpPr>
        <p:spPr>
          <a:xfrm>
            <a:off x="740854" y="3000127"/>
            <a:ext cx="862660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2B40767-5443-3243-8735-85B58D20A120}"/>
              </a:ext>
            </a:extLst>
          </p:cNvPr>
          <p:cNvSpPr txBox="1">
            <a:spLocks/>
          </p:cNvSpPr>
          <p:nvPr/>
        </p:nvSpPr>
        <p:spPr>
          <a:xfrm>
            <a:off x="740853" y="3699146"/>
            <a:ext cx="5601889" cy="1105083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écart entre théorie et pratique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66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A55C4B9-CA12-4759-932B-A57CDCC1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677" y="2496652"/>
            <a:ext cx="5002571" cy="4286055"/>
          </a:xfrm>
          <a:prstGeom prst="rect">
            <a:avLst/>
          </a:prstGeom>
        </p:spPr>
      </p:pic>
      <p:pic>
        <p:nvPicPr>
          <p:cNvPr id="4" name="Image 3" descr="FAB.pdf">
            <a:extLst>
              <a:ext uri="{FF2B5EF4-FFF2-40B4-BE49-F238E27FC236}">
                <a16:creationId xmlns:a16="http://schemas.microsoft.com/office/drawing/2014/main" id="{61852C3B-4AB2-CA45-99D2-11EB608E6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25" y="6071592"/>
            <a:ext cx="1135725" cy="6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548151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548151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écart entre théorie et pratique 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6" y="958715"/>
            <a:ext cx="6683568" cy="511701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5" y="967790"/>
            <a:ext cx="6683569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mise en pratique difficile et disparate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6" y="1797977"/>
            <a:ext cx="9512494" cy="709086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L’exemple du maintien des APL en cas de résiliation du bail dans le parc social</a:t>
            </a: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B99799-B6D1-4428-8790-B567A325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239" y="2796480"/>
            <a:ext cx="3178887" cy="321099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9D0A5A-D337-4C0C-AD5D-525C7358DE92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6358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AB.pdf">
            <a:extLst>
              <a:ext uri="{FF2B5EF4-FFF2-40B4-BE49-F238E27FC236}">
                <a16:creationId xmlns:a16="http://schemas.microsoft.com/office/drawing/2014/main" id="{61852C3B-4AB2-CA45-99D2-11EB608E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25" y="6071592"/>
            <a:ext cx="1135725" cy="6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548151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548151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écart entre théorie et pratique 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6" y="958715"/>
            <a:ext cx="6959794" cy="511701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6" y="967790"/>
            <a:ext cx="7328094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procédure opaque pour les allocataires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6" y="1797976"/>
            <a:ext cx="11064372" cy="1148423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A la complexité de la procédure s’ajoute de grandes difficultés de communication avec les Caf, rendant l’accompagnement des associations d’autant plus nécessaire</a:t>
            </a: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3FDE36-8FE4-4DB3-8E86-C2949CAB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37" y="2730187"/>
            <a:ext cx="3778726" cy="40320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70623AF-EC3D-4509-94E5-00F00EF83807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66151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E17B86-8728-41BE-9FA9-A07AA4CAA32A}"/>
              </a:ext>
            </a:extLst>
          </p:cNvPr>
          <p:cNvSpPr/>
          <p:nvPr/>
        </p:nvSpPr>
        <p:spPr>
          <a:xfrm>
            <a:off x="393503" y="1443285"/>
            <a:ext cx="6166955" cy="511701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pic>
        <p:nvPicPr>
          <p:cNvPr id="4" name="Image 3" descr="FAB.pdf">
            <a:extLst>
              <a:ext uri="{FF2B5EF4-FFF2-40B4-BE49-F238E27FC236}">
                <a16:creationId xmlns:a16="http://schemas.microsoft.com/office/drawing/2014/main" id="{61852C3B-4AB2-CA45-99D2-11EB608E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25" y="6071592"/>
            <a:ext cx="1135725" cy="690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BACDA2-4434-E54C-B1F7-9AA825CA46D8}"/>
              </a:ext>
            </a:extLst>
          </p:cNvPr>
          <p:cNvSpPr/>
          <p:nvPr/>
        </p:nvSpPr>
        <p:spPr>
          <a:xfrm>
            <a:off x="393506" y="447014"/>
            <a:ext cx="5481514" cy="51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3A3E32D-98DF-A049-A65F-6EA485DEE0D5}"/>
              </a:ext>
            </a:extLst>
          </p:cNvPr>
          <p:cNvSpPr txBox="1">
            <a:spLocks/>
          </p:cNvSpPr>
          <p:nvPr/>
        </p:nvSpPr>
        <p:spPr>
          <a:xfrm>
            <a:off x="393505" y="474495"/>
            <a:ext cx="5481515" cy="372804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écart entre théorie et pratique 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3745C-21E0-2F47-8352-B4685CB5E990}"/>
              </a:ext>
            </a:extLst>
          </p:cNvPr>
          <p:cNvSpPr/>
          <p:nvPr/>
        </p:nvSpPr>
        <p:spPr>
          <a:xfrm>
            <a:off x="393506" y="958715"/>
            <a:ext cx="8039294" cy="511701"/>
          </a:xfrm>
          <a:prstGeom prst="rect">
            <a:avLst/>
          </a:prstGeom>
          <a:solidFill>
            <a:srgbClr val="6CCA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328D119-4094-AD4B-A832-93F696CCCE82}"/>
              </a:ext>
            </a:extLst>
          </p:cNvPr>
          <p:cNvSpPr txBox="1">
            <a:spLocks/>
          </p:cNvSpPr>
          <p:nvPr/>
        </p:nvSpPr>
        <p:spPr>
          <a:xfrm>
            <a:off x="393504" y="967789"/>
            <a:ext cx="8431182" cy="1281011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relations complexifiées par le contexte général de la gestion des prestations sociales</a:t>
            </a:r>
            <a:endParaRPr lang="fr-FR" sz="28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2B0AF8C-AC87-0F4B-8978-6FCA6D75F71C}"/>
              </a:ext>
            </a:extLst>
          </p:cNvPr>
          <p:cNvSpPr txBox="1">
            <a:spLocks/>
          </p:cNvSpPr>
          <p:nvPr/>
        </p:nvSpPr>
        <p:spPr>
          <a:xfrm>
            <a:off x="393506" y="2243219"/>
            <a:ext cx="11315274" cy="755550"/>
          </a:xfrm>
          <a:prstGeom prst="rect">
            <a:avLst/>
          </a:prstGeom>
          <a:noFill/>
        </p:spPr>
        <p:txBody>
          <a:bodyPr vert="horz" wrap="square" lIns="108000" tIns="54000" rIns="108000" bIns="5400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200">
                <a:latin typeface="+mn-lt"/>
              </a:rPr>
              <a:t>Deux éléments à mettre en évidence : la réforme de la </a:t>
            </a:r>
            <a:r>
              <a:rPr lang="fr-FR" sz="2200" err="1">
                <a:latin typeface="+mn-lt"/>
              </a:rPr>
              <a:t>contemporéanisation</a:t>
            </a:r>
            <a:r>
              <a:rPr lang="fr-FR" sz="2200">
                <a:latin typeface="+mn-lt"/>
              </a:rPr>
              <a:t> et la dématérialisation</a:t>
            </a:r>
          </a:p>
          <a:p>
            <a:pPr>
              <a:lnSpc>
                <a:spcPct val="100000"/>
              </a:lnSpc>
            </a:pPr>
            <a:endParaRPr lang="fr-FR" sz="2200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E1F089-D299-46C8-BFFB-17D35F1C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349" y="3243707"/>
            <a:ext cx="7987341" cy="27842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6C20973-18E7-454E-BC46-E1A79F0C964F}"/>
              </a:ext>
            </a:extLst>
          </p:cNvPr>
          <p:cNvSpPr txBox="1"/>
          <p:nvPr/>
        </p:nvSpPr>
        <p:spPr>
          <a:xfrm>
            <a:off x="393506" y="6363126"/>
            <a:ext cx="584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rgbClr val="E04E39"/>
                </a:solidFill>
              </a:rPr>
              <a:t>La procédure de maintien des APL en cas d’impayé </a:t>
            </a:r>
            <a:r>
              <a:rPr lang="fr-FR" sz="1200" b="1"/>
              <a:t>19 Novembre 2024</a:t>
            </a:r>
          </a:p>
        </p:txBody>
      </p:sp>
    </p:spTree>
    <p:extLst>
      <p:ext uri="{BB962C8B-B14F-4D97-AF65-F5344CB8AC3E}">
        <p14:creationId xmlns:p14="http://schemas.microsoft.com/office/powerpoint/2010/main" val="98592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A019E4-D798-F243-981D-4019B19B2F8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CA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8E3B8-83FB-EE42-BD61-77FD841EF4FE}"/>
              </a:ext>
            </a:extLst>
          </p:cNvPr>
          <p:cNvSpPr/>
          <p:nvPr/>
        </p:nvSpPr>
        <p:spPr>
          <a:xfrm>
            <a:off x="740857" y="3632887"/>
            <a:ext cx="5079372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6034C-9B2D-EE43-9451-C5A68A69C12E}"/>
              </a:ext>
            </a:extLst>
          </p:cNvPr>
          <p:cNvSpPr/>
          <p:nvPr/>
        </p:nvSpPr>
        <p:spPr>
          <a:xfrm>
            <a:off x="740858" y="4331905"/>
            <a:ext cx="4542342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14A77-9617-F844-BBF4-110DFFA94CEC}"/>
              </a:ext>
            </a:extLst>
          </p:cNvPr>
          <p:cNvSpPr/>
          <p:nvPr/>
        </p:nvSpPr>
        <p:spPr>
          <a:xfrm>
            <a:off x="740858" y="2933867"/>
            <a:ext cx="703629" cy="699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4D39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E90707C-BAEC-1245-9376-1AFFCB62CBD6}"/>
              </a:ext>
            </a:extLst>
          </p:cNvPr>
          <p:cNvSpPr txBox="1">
            <a:spLocks/>
          </p:cNvSpPr>
          <p:nvPr/>
        </p:nvSpPr>
        <p:spPr>
          <a:xfrm>
            <a:off x="740854" y="3000127"/>
            <a:ext cx="862660" cy="581306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4FBB36B-D9FB-4E7E-B248-4F1C201E5FB8}"/>
              </a:ext>
            </a:extLst>
          </p:cNvPr>
          <p:cNvSpPr txBox="1">
            <a:spLocks/>
          </p:cNvSpPr>
          <p:nvPr/>
        </p:nvSpPr>
        <p:spPr>
          <a:xfrm>
            <a:off x="740854" y="3600262"/>
            <a:ext cx="5355146" cy="731643"/>
          </a:xfrm>
          <a:prstGeom prst="rect">
            <a:avLst/>
          </a:prstGeom>
          <a:noFill/>
        </p:spPr>
        <p:txBody>
          <a:bodyPr wrap="square" lIns="108000" tIns="54000" rIns="108000" bIns="5400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0">
                <a:solidFill>
                  <a:srgbClr val="E04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révélateur du rôle ambivalent des Caf</a:t>
            </a:r>
          </a:p>
        </p:txBody>
      </p:sp>
    </p:spTree>
    <p:extLst>
      <p:ext uri="{BB962C8B-B14F-4D97-AF65-F5344CB8AC3E}">
        <p14:creationId xmlns:p14="http://schemas.microsoft.com/office/powerpoint/2010/main" val="34794353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ologie xmlns="855f992e-5c79-47cc-80c1-629ac4818cc9">Outil / Modèle de document</Typologie>
    <TaxKeywordTaxHTField xmlns="4ac19161-4f3d-4a9b-a031-52220c6e52f9">
      <Terms xmlns="http://schemas.microsoft.com/office/infopath/2007/PartnerControls"/>
    </TaxKeywordTaxHTField>
    <TaxCatchAll xmlns="4ac19161-4f3d-4a9b-a031-52220c6e52f9" xsi:nil="true"/>
    <Rubrique xmlns="855f992e-5c79-47cc-80c1-629ac4818cc9">II - Modèles documents Word et PowerPoint</Rubrique>
    <lcf76f155ced4ddcb4097134ff3c332f xmlns="855f992e-5c79-47cc-80c1-629ac4818c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239615E0B2D4FB783E6203E170DDD" ma:contentTypeVersion="16" ma:contentTypeDescription="Crée un document." ma:contentTypeScope="" ma:versionID="0a7a7fa0e1d0425da0832a1c41ca0f92">
  <xsd:schema xmlns:xsd="http://www.w3.org/2001/XMLSchema" xmlns:xs="http://www.w3.org/2001/XMLSchema" xmlns:p="http://schemas.microsoft.com/office/2006/metadata/properties" xmlns:ns2="855f992e-5c79-47cc-80c1-629ac4818cc9" xmlns:ns3="4ac19161-4f3d-4a9b-a031-52220c6e52f9" targetNamespace="http://schemas.microsoft.com/office/2006/metadata/properties" ma:root="true" ma:fieldsID="1453db81184caa4d9fbf718b93fb6455" ns2:_="" ns3:_="">
    <xsd:import namespace="855f992e-5c79-47cc-80c1-629ac4818cc9"/>
    <xsd:import namespace="4ac19161-4f3d-4a9b-a031-52220c6e52f9"/>
    <xsd:element name="properties">
      <xsd:complexType>
        <xsd:sequence>
          <xsd:element name="documentManagement">
            <xsd:complexType>
              <xsd:all>
                <xsd:element ref="ns2:Rubrique"/>
                <xsd:element ref="ns2:Typologie" minOccurs="0"/>
                <xsd:element ref="ns3:TaxKeywordTaxHTField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f992e-5c79-47cc-80c1-629ac4818cc9" elementFormDefault="qualified">
    <xsd:import namespace="http://schemas.microsoft.com/office/2006/documentManagement/types"/>
    <xsd:import namespace="http://schemas.microsoft.com/office/infopath/2007/PartnerControls"/>
    <xsd:element name="Rubrique" ma:index="8" ma:displayName="Rubrique" ma:format="Dropdown" ma:indexed="true" ma:internalName="Rubrique">
      <xsd:simpleType>
        <xsd:union memberTypes="dms:Text">
          <xsd:simpleType>
            <xsd:restriction base="dms:Choice">
              <xsd:enumeration value="Charte, logos, signatures"/>
            </xsd:restriction>
          </xsd:simpleType>
        </xsd:union>
      </xsd:simpleType>
    </xsd:element>
    <xsd:element name="Typologie" ma:index="9" nillable="true" ma:displayName="Typologie" ma:description="Typologie du document" ma:format="Dropdown" ma:indexed="true" ma:internalName="Typologie">
      <xsd:simpleType>
        <xsd:restriction base="dms:Choice">
          <xsd:enumeration value="Accord / document officiel"/>
          <xsd:enumeration value="Charte"/>
          <xsd:enumeration value="Procédure"/>
          <xsd:enumeration value="Mode d'emploi"/>
          <xsd:enumeration value="Note d'information / note interne"/>
          <xsd:enumeration value="Rapport / Etude"/>
          <xsd:enumeration value="Formulaire"/>
          <xsd:enumeration value="Outil / Modèle de document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3becd02b-71c1-4f92-9803-ff74a612a6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19161-4f3d-4a9b-a031-52220c6e52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Mots clés d’entreprise" ma:fieldId="{23f27201-bee3-471e-b2e7-b64fd8b7ca38}" ma:taxonomyMulti="true" ma:sspId="3becd02b-71c1-4f92-9803-ff74a612a69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d38d17a9-7acd-408e-a92a-cf9eddb6344c}" ma:internalName="TaxCatchAll" ma:showField="CatchAllData" ma:web="4ac19161-4f3d-4a9b-a031-52220c6e5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06628-4C62-4C3E-9974-8C95F6CF276B}">
  <ds:schemaRefs>
    <ds:schemaRef ds:uri="4ac19161-4f3d-4a9b-a031-52220c6e52f9"/>
    <ds:schemaRef ds:uri="855f992e-5c79-47cc-80c1-629ac4818c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338E19-49F7-44B4-8A0E-ACF81156D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C06E0-AAD7-483D-890C-B49889CBE642}">
  <ds:schemaRefs>
    <ds:schemaRef ds:uri="4ac19161-4f3d-4a9b-a031-52220c6e52f9"/>
    <ds:schemaRef ds:uri="855f992e-5c79-47cc-80c1-629ac4818c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revision>1</cp:revision>
  <dcterms:created xsi:type="dcterms:W3CDTF">2018-07-17T14:01:52Z</dcterms:created>
  <dcterms:modified xsi:type="dcterms:W3CDTF">2024-11-19T12:37:11Z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0x010100D7D239615E0B2D4FB783E6203E170DDD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